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59" r:id="rId4"/>
    <p:sldId id="269" r:id="rId5"/>
    <p:sldId id="270" r:id="rId6"/>
    <p:sldId id="271" r:id="rId7"/>
    <p:sldId id="260" r:id="rId8"/>
    <p:sldId id="261" r:id="rId9"/>
    <p:sldId id="275" r:id="rId10"/>
    <p:sldId id="276" r:id="rId11"/>
    <p:sldId id="277" r:id="rId12"/>
    <p:sldId id="272" r:id="rId13"/>
    <p:sldId id="279" r:id="rId14"/>
    <p:sldId id="262" r:id="rId15"/>
    <p:sldId id="263" r:id="rId16"/>
    <p:sldId id="267" r:id="rId17"/>
    <p:sldId id="265" r:id="rId18"/>
    <p:sldId id="273" r:id="rId19"/>
    <p:sldId id="274" r:id="rId20"/>
    <p:sldId id="26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839053-34EE-406A-A2BC-0DCAAB06EE9A}" v="728" dt="2025-01-28T14:39:05.2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žbeta Brozmanová Gregorová" userId="25dc53c675b35362" providerId="LiveId" clId="{9F839053-34EE-406A-A2BC-0DCAAB06EE9A}"/>
    <pc:docChg chg="custSel addSld delSld modSld">
      <pc:chgData name="Alžbeta Brozmanová Gregorová" userId="25dc53c675b35362" providerId="LiveId" clId="{9F839053-34EE-406A-A2BC-0DCAAB06EE9A}" dt="2025-01-28T14:39:27.167" v="762" actId="47"/>
      <pc:docMkLst>
        <pc:docMk/>
      </pc:docMkLst>
      <pc:sldChg chg="addSp delSp modSp mod delAnim">
        <pc:chgData name="Alžbeta Brozmanová Gregorová" userId="25dc53c675b35362" providerId="LiveId" clId="{9F839053-34EE-406A-A2BC-0DCAAB06EE9A}" dt="2025-01-28T14:14:50.557" v="0" actId="22"/>
        <pc:sldMkLst>
          <pc:docMk/>
          <pc:sldMk cId="1020178310" sldId="261"/>
        </pc:sldMkLst>
        <pc:spChg chg="del">
          <ac:chgData name="Alžbeta Brozmanová Gregorová" userId="25dc53c675b35362" providerId="LiveId" clId="{9F839053-34EE-406A-A2BC-0DCAAB06EE9A}" dt="2025-01-28T14:14:50.557" v="0" actId="22"/>
          <ac:spMkLst>
            <pc:docMk/>
            <pc:sldMk cId="1020178310" sldId="261"/>
            <ac:spMk id="3" creationId="{00000000-0000-0000-0000-000000000000}"/>
          </ac:spMkLst>
        </pc:spChg>
        <pc:picChg chg="add mod ord">
          <ac:chgData name="Alžbeta Brozmanová Gregorová" userId="25dc53c675b35362" providerId="LiveId" clId="{9F839053-34EE-406A-A2BC-0DCAAB06EE9A}" dt="2025-01-28T14:14:50.557" v="0" actId="22"/>
          <ac:picMkLst>
            <pc:docMk/>
            <pc:sldMk cId="1020178310" sldId="261"/>
            <ac:picMk id="5" creationId="{2A89F6C2-4977-B718-B1EF-AF177405660E}"/>
          </ac:picMkLst>
        </pc:picChg>
      </pc:sldChg>
      <pc:sldChg chg="modSp mod modAnim">
        <pc:chgData name="Alžbeta Brozmanová Gregorová" userId="25dc53c675b35362" providerId="LiveId" clId="{9F839053-34EE-406A-A2BC-0DCAAB06EE9A}" dt="2025-01-28T14:39:22.497" v="761"/>
        <pc:sldMkLst>
          <pc:docMk/>
          <pc:sldMk cId="4225436625" sldId="272"/>
        </pc:sldMkLst>
        <pc:spChg chg="mod">
          <ac:chgData name="Alžbeta Brozmanová Gregorová" userId="25dc53c675b35362" providerId="LiveId" clId="{9F839053-34EE-406A-A2BC-0DCAAB06EE9A}" dt="2025-01-28T14:39:22.497" v="761"/>
          <ac:spMkLst>
            <pc:docMk/>
            <pc:sldMk cId="4225436625" sldId="272"/>
            <ac:spMk id="2" creationId="{00000000-0000-0000-0000-000000000000}"/>
          </ac:spMkLst>
        </pc:spChg>
        <pc:spChg chg="mod">
          <ac:chgData name="Alžbeta Brozmanová Gregorová" userId="25dc53c675b35362" providerId="LiveId" clId="{9F839053-34EE-406A-A2BC-0DCAAB06EE9A}" dt="2025-01-28T14:38:03.544" v="647" actId="1076"/>
          <ac:spMkLst>
            <pc:docMk/>
            <pc:sldMk cId="4225436625" sldId="272"/>
            <ac:spMk id="3" creationId="{00000000-0000-0000-0000-000000000000}"/>
          </ac:spMkLst>
        </pc:spChg>
      </pc:sldChg>
      <pc:sldChg chg="addSp delSp modSp add mod">
        <pc:chgData name="Alžbeta Brozmanová Gregorová" userId="25dc53c675b35362" providerId="LiveId" clId="{9F839053-34EE-406A-A2BC-0DCAAB06EE9A}" dt="2025-01-28T14:15:41.528" v="5" actId="1076"/>
        <pc:sldMkLst>
          <pc:docMk/>
          <pc:sldMk cId="3761771894" sldId="275"/>
        </pc:sldMkLst>
        <pc:spChg chg="add del mod">
          <ac:chgData name="Alžbeta Brozmanová Gregorová" userId="25dc53c675b35362" providerId="LiveId" clId="{9F839053-34EE-406A-A2BC-0DCAAB06EE9A}" dt="2025-01-28T14:15:35.108" v="3" actId="22"/>
          <ac:spMkLst>
            <pc:docMk/>
            <pc:sldMk cId="3761771894" sldId="275"/>
            <ac:spMk id="4" creationId="{324A7F93-159B-E795-1DC6-BD895BD91975}"/>
          </ac:spMkLst>
        </pc:spChg>
        <pc:picChg chg="del">
          <ac:chgData name="Alžbeta Brozmanová Gregorová" userId="25dc53c675b35362" providerId="LiveId" clId="{9F839053-34EE-406A-A2BC-0DCAAB06EE9A}" dt="2025-01-28T14:15:14.251" v="2" actId="478"/>
          <ac:picMkLst>
            <pc:docMk/>
            <pc:sldMk cId="3761771894" sldId="275"/>
            <ac:picMk id="5" creationId="{DC481E12-D75A-0008-996D-7E776B7445ED}"/>
          </ac:picMkLst>
        </pc:picChg>
        <pc:picChg chg="add mod ord">
          <ac:chgData name="Alžbeta Brozmanová Gregorová" userId="25dc53c675b35362" providerId="LiveId" clId="{9F839053-34EE-406A-A2BC-0DCAAB06EE9A}" dt="2025-01-28T14:15:41.528" v="5" actId="1076"/>
          <ac:picMkLst>
            <pc:docMk/>
            <pc:sldMk cId="3761771894" sldId="275"/>
            <ac:picMk id="7" creationId="{B3F6119E-2636-37E2-7047-8A5775CA0672}"/>
          </ac:picMkLst>
        </pc:picChg>
      </pc:sldChg>
      <pc:sldChg chg="addSp delSp modSp add mod">
        <pc:chgData name="Alžbeta Brozmanová Gregorová" userId="25dc53c675b35362" providerId="LiveId" clId="{9F839053-34EE-406A-A2BC-0DCAAB06EE9A}" dt="2025-01-28T14:16:40.282" v="10" actId="478"/>
        <pc:sldMkLst>
          <pc:docMk/>
          <pc:sldMk cId="158733368" sldId="276"/>
        </pc:sldMkLst>
        <pc:spChg chg="add del mod">
          <ac:chgData name="Alžbeta Brozmanová Gregorová" userId="25dc53c675b35362" providerId="LiveId" clId="{9F839053-34EE-406A-A2BC-0DCAAB06EE9A}" dt="2025-01-28T14:16:40.282" v="10" actId="478"/>
          <ac:spMkLst>
            <pc:docMk/>
            <pc:sldMk cId="158733368" sldId="276"/>
            <ac:spMk id="4" creationId="{B6CF2E88-685E-862A-ED57-5F276A5824C2}"/>
          </ac:spMkLst>
        </pc:spChg>
        <pc:picChg chg="add mod">
          <ac:chgData name="Alžbeta Brozmanová Gregorová" userId="25dc53c675b35362" providerId="LiveId" clId="{9F839053-34EE-406A-A2BC-0DCAAB06EE9A}" dt="2025-01-28T14:16:36.208" v="9" actId="1076"/>
          <ac:picMkLst>
            <pc:docMk/>
            <pc:sldMk cId="158733368" sldId="276"/>
            <ac:picMk id="6" creationId="{7A3068AD-5856-D500-9323-4FD3425905FC}"/>
          </ac:picMkLst>
        </pc:picChg>
        <pc:picChg chg="del">
          <ac:chgData name="Alžbeta Brozmanová Gregorová" userId="25dc53c675b35362" providerId="LiveId" clId="{9F839053-34EE-406A-A2BC-0DCAAB06EE9A}" dt="2025-01-28T14:15:50.424" v="7" actId="478"/>
          <ac:picMkLst>
            <pc:docMk/>
            <pc:sldMk cId="158733368" sldId="276"/>
            <ac:picMk id="7" creationId="{93D7E917-EAE6-CEFD-EEF3-1B4D903DD2D2}"/>
          </ac:picMkLst>
        </pc:picChg>
      </pc:sldChg>
      <pc:sldChg chg="addSp delSp modSp add mod">
        <pc:chgData name="Alžbeta Brozmanová Gregorová" userId="25dc53c675b35362" providerId="LiveId" clId="{9F839053-34EE-406A-A2BC-0DCAAB06EE9A}" dt="2025-01-28T14:30:42.807" v="16" actId="1076"/>
        <pc:sldMkLst>
          <pc:docMk/>
          <pc:sldMk cId="542462789" sldId="277"/>
        </pc:sldMkLst>
        <pc:picChg chg="add del">
          <ac:chgData name="Alžbeta Brozmanová Gregorová" userId="25dc53c675b35362" providerId="LiveId" clId="{9F839053-34EE-406A-A2BC-0DCAAB06EE9A}" dt="2025-01-28T14:24:16.078" v="14" actId="478"/>
          <ac:picMkLst>
            <pc:docMk/>
            <pc:sldMk cId="542462789" sldId="277"/>
            <ac:picMk id="4" creationId="{78DEE1D1-5201-2F9F-4895-5C58BC0C0E49}"/>
          </ac:picMkLst>
        </pc:picChg>
        <pc:picChg chg="del">
          <ac:chgData name="Alžbeta Brozmanová Gregorová" userId="25dc53c675b35362" providerId="LiveId" clId="{9F839053-34EE-406A-A2BC-0DCAAB06EE9A}" dt="2025-01-28T14:24:10.994" v="12" actId="478"/>
          <ac:picMkLst>
            <pc:docMk/>
            <pc:sldMk cId="542462789" sldId="277"/>
            <ac:picMk id="6" creationId="{6A069F5D-796B-549B-45B2-969EC052A693}"/>
          </ac:picMkLst>
        </pc:picChg>
        <pc:picChg chg="add mod">
          <ac:chgData name="Alžbeta Brozmanová Gregorová" userId="25dc53c675b35362" providerId="LiveId" clId="{9F839053-34EE-406A-A2BC-0DCAAB06EE9A}" dt="2025-01-28T14:30:42.807" v="16" actId="1076"/>
          <ac:picMkLst>
            <pc:docMk/>
            <pc:sldMk cId="542462789" sldId="277"/>
            <ac:picMk id="7" creationId="{49856E85-9A54-6EC9-B9DE-FF657B8BF75A}"/>
          </ac:picMkLst>
        </pc:picChg>
      </pc:sldChg>
      <pc:sldChg chg="delSp add del mod">
        <pc:chgData name="Alžbeta Brozmanová Gregorová" userId="25dc53c675b35362" providerId="LiveId" clId="{9F839053-34EE-406A-A2BC-0DCAAB06EE9A}" dt="2025-01-28T14:39:27.167" v="762" actId="47"/>
        <pc:sldMkLst>
          <pc:docMk/>
          <pc:sldMk cId="2248918381" sldId="278"/>
        </pc:sldMkLst>
        <pc:picChg chg="del">
          <ac:chgData name="Alžbeta Brozmanová Gregorová" userId="25dc53c675b35362" providerId="LiveId" clId="{9F839053-34EE-406A-A2BC-0DCAAB06EE9A}" dt="2025-01-28T14:38:38.622" v="649" actId="478"/>
          <ac:picMkLst>
            <pc:docMk/>
            <pc:sldMk cId="2248918381" sldId="278"/>
            <ac:picMk id="7" creationId="{D65B02DE-73DD-450A-E7E1-0CC8BA846BAD}"/>
          </ac:picMkLst>
        </pc:picChg>
      </pc:sldChg>
      <pc:sldChg chg="modSp add mod modAnim">
        <pc:chgData name="Alžbeta Brozmanová Gregorová" userId="25dc53c675b35362" providerId="LiveId" clId="{9F839053-34EE-406A-A2BC-0DCAAB06EE9A}" dt="2025-01-28T14:39:05.226" v="752" actId="6549"/>
        <pc:sldMkLst>
          <pc:docMk/>
          <pc:sldMk cId="3249662123" sldId="279"/>
        </pc:sldMkLst>
        <pc:spChg chg="mod">
          <ac:chgData name="Alžbeta Brozmanová Gregorová" userId="25dc53c675b35362" providerId="LiveId" clId="{9F839053-34EE-406A-A2BC-0DCAAB06EE9A}" dt="2025-01-28T14:39:05.226" v="752" actId="6549"/>
          <ac:spMkLst>
            <pc:docMk/>
            <pc:sldMk cId="3249662123" sldId="279"/>
            <ac:spMk id="3" creationId="{284DFACC-9196-B62F-D34D-31904A98F20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7527DF-4AA9-4227-842C-0309668D55C0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EE65CD6C-6DD2-4A6F-A230-306C0ED78212}">
      <dgm:prSet phldrT="[Text]"/>
      <dgm:spPr/>
      <dgm:t>
        <a:bodyPr/>
        <a:lstStyle/>
        <a:p>
          <a:r>
            <a:rPr lang="sk-SK" dirty="0"/>
            <a:t>Výskumná štúdia</a:t>
          </a:r>
        </a:p>
      </dgm:t>
    </dgm:pt>
    <dgm:pt modelId="{92A585D1-D564-489F-A7D6-6CAEF7D7666E}" type="parTrans" cxnId="{A0A7DB41-7453-4995-90E7-EBFD5F35C6FE}">
      <dgm:prSet/>
      <dgm:spPr/>
      <dgm:t>
        <a:bodyPr/>
        <a:lstStyle/>
        <a:p>
          <a:endParaRPr lang="sk-SK"/>
        </a:p>
      </dgm:t>
    </dgm:pt>
    <dgm:pt modelId="{969A65F7-E42C-46EB-9D4F-A6F1D203F6E4}" type="sibTrans" cxnId="{A0A7DB41-7453-4995-90E7-EBFD5F35C6FE}">
      <dgm:prSet/>
      <dgm:spPr/>
      <dgm:t>
        <a:bodyPr/>
        <a:lstStyle/>
        <a:p>
          <a:endParaRPr lang="sk-SK"/>
        </a:p>
      </dgm:t>
    </dgm:pt>
    <dgm:pt modelId="{449382E7-D4C7-4743-B773-E2C9D418D79E}">
      <dgm:prSet phldrT="[Text]"/>
      <dgm:spPr/>
      <dgm:t>
        <a:bodyPr/>
        <a:lstStyle/>
        <a:p>
          <a:r>
            <a:rPr lang="sk-SK" dirty="0"/>
            <a:t>Kontext, cieľ, organizácia</a:t>
          </a:r>
        </a:p>
      </dgm:t>
    </dgm:pt>
    <dgm:pt modelId="{16B5BE83-7349-4608-895E-D8B35924825C}" type="parTrans" cxnId="{B486A952-36FA-4885-A6CF-BB2BFB5CBDD2}">
      <dgm:prSet/>
      <dgm:spPr/>
      <dgm:t>
        <a:bodyPr/>
        <a:lstStyle/>
        <a:p>
          <a:endParaRPr lang="sk-SK"/>
        </a:p>
      </dgm:t>
    </dgm:pt>
    <dgm:pt modelId="{43DCBD79-1BBB-4D05-B75C-1A63E296FCC7}" type="sibTrans" cxnId="{B486A952-36FA-4885-A6CF-BB2BFB5CBDD2}">
      <dgm:prSet/>
      <dgm:spPr/>
      <dgm:t>
        <a:bodyPr/>
        <a:lstStyle/>
        <a:p>
          <a:endParaRPr lang="sk-SK"/>
        </a:p>
      </dgm:t>
    </dgm:pt>
    <dgm:pt modelId="{2964B5D6-F73B-4E2A-BEF0-CD1C239C8C27}">
      <dgm:prSet phldrT="[Text]"/>
      <dgm:spPr/>
      <dgm:t>
        <a:bodyPr/>
        <a:lstStyle/>
        <a:p>
          <a:r>
            <a:rPr lang="sk-SK" dirty="0"/>
            <a:t>Kvantitatívny výskum – kľúčové zistenia</a:t>
          </a:r>
        </a:p>
      </dgm:t>
    </dgm:pt>
    <dgm:pt modelId="{C4247E4B-5C31-4EB6-A860-50025740F655}" type="parTrans" cxnId="{69DB2F8A-4666-45E8-BFD7-97679F0DFCBA}">
      <dgm:prSet/>
      <dgm:spPr/>
      <dgm:t>
        <a:bodyPr/>
        <a:lstStyle/>
        <a:p>
          <a:endParaRPr lang="sk-SK"/>
        </a:p>
      </dgm:t>
    </dgm:pt>
    <dgm:pt modelId="{FFD78610-C233-40B6-9F74-FCE7BF73ED3E}" type="sibTrans" cxnId="{69DB2F8A-4666-45E8-BFD7-97679F0DFCBA}">
      <dgm:prSet/>
      <dgm:spPr/>
      <dgm:t>
        <a:bodyPr/>
        <a:lstStyle/>
        <a:p>
          <a:endParaRPr lang="sk-SK"/>
        </a:p>
      </dgm:t>
    </dgm:pt>
    <dgm:pt modelId="{19E8D3F9-7E5B-4C64-9BE8-74E8E27BB4B5}">
      <dgm:prSet phldrT="[Text]"/>
      <dgm:spPr/>
      <dgm:t>
        <a:bodyPr/>
        <a:lstStyle/>
        <a:p>
          <a:r>
            <a:rPr lang="sk-SK" dirty="0"/>
            <a:t>Kvalitatívny výskum – kľúčové zistenia</a:t>
          </a:r>
        </a:p>
      </dgm:t>
    </dgm:pt>
    <dgm:pt modelId="{96A96522-8FE3-463C-B96E-729323960F5D}" type="parTrans" cxnId="{2CF2C262-C535-43B1-8928-1298FEE61F3D}">
      <dgm:prSet/>
      <dgm:spPr/>
      <dgm:t>
        <a:bodyPr/>
        <a:lstStyle/>
        <a:p>
          <a:endParaRPr lang="sk-SK"/>
        </a:p>
      </dgm:t>
    </dgm:pt>
    <dgm:pt modelId="{EA05E622-5FBA-44C9-95C4-912C5354AD02}" type="sibTrans" cxnId="{2CF2C262-C535-43B1-8928-1298FEE61F3D}">
      <dgm:prSet/>
      <dgm:spPr/>
      <dgm:t>
        <a:bodyPr/>
        <a:lstStyle/>
        <a:p>
          <a:endParaRPr lang="sk-SK"/>
        </a:p>
      </dgm:t>
    </dgm:pt>
    <dgm:pt modelId="{38509F2F-B52C-42B9-9E38-759A30047AAF}">
      <dgm:prSet/>
      <dgm:spPr/>
      <dgm:t>
        <a:bodyPr/>
        <a:lstStyle/>
        <a:p>
          <a:r>
            <a:rPr lang="sk-SK" dirty="0"/>
            <a:t>Implikácie</a:t>
          </a:r>
        </a:p>
      </dgm:t>
    </dgm:pt>
    <dgm:pt modelId="{39581CF4-4262-4FFF-86DC-75E43C55606B}" type="parTrans" cxnId="{AE9200F0-E23E-4B5E-A8FF-B378BD023519}">
      <dgm:prSet/>
      <dgm:spPr/>
      <dgm:t>
        <a:bodyPr/>
        <a:lstStyle/>
        <a:p>
          <a:endParaRPr lang="sk-SK"/>
        </a:p>
      </dgm:t>
    </dgm:pt>
    <dgm:pt modelId="{FBC5EEDA-98F8-4F9C-A9F7-565CF913510F}" type="sibTrans" cxnId="{AE9200F0-E23E-4B5E-A8FF-B378BD023519}">
      <dgm:prSet/>
      <dgm:spPr/>
      <dgm:t>
        <a:bodyPr/>
        <a:lstStyle/>
        <a:p>
          <a:endParaRPr lang="sk-SK"/>
        </a:p>
      </dgm:t>
    </dgm:pt>
    <dgm:pt modelId="{AA884517-6C5A-490D-88AF-5EBA8FB5F85D}">
      <dgm:prSet/>
      <dgm:spPr/>
      <dgm:t>
        <a:bodyPr/>
        <a:lstStyle/>
        <a:p>
          <a:r>
            <a:rPr lang="sk-SK" dirty="0"/>
            <a:t>Otázky, poznámky, komentáre</a:t>
          </a:r>
        </a:p>
      </dgm:t>
    </dgm:pt>
    <dgm:pt modelId="{376FA622-355D-4523-8733-B002C57BD0EF}" type="parTrans" cxnId="{F2F9CA2C-E93E-4801-9713-7DC98D83B5FE}">
      <dgm:prSet/>
      <dgm:spPr/>
      <dgm:t>
        <a:bodyPr/>
        <a:lstStyle/>
        <a:p>
          <a:endParaRPr lang="sk-SK"/>
        </a:p>
      </dgm:t>
    </dgm:pt>
    <dgm:pt modelId="{32CCEC86-9BBE-4728-B4E3-9254B5A72D3F}" type="sibTrans" cxnId="{F2F9CA2C-E93E-4801-9713-7DC98D83B5FE}">
      <dgm:prSet/>
      <dgm:spPr/>
      <dgm:t>
        <a:bodyPr/>
        <a:lstStyle/>
        <a:p>
          <a:endParaRPr lang="sk-SK"/>
        </a:p>
      </dgm:t>
    </dgm:pt>
    <dgm:pt modelId="{6B1CAF40-016D-4570-81DE-3D199B90FBC0}">
      <dgm:prSet/>
      <dgm:spPr/>
      <dgm:t>
        <a:bodyPr/>
        <a:lstStyle/>
        <a:p>
          <a:r>
            <a:rPr lang="sk-SK" dirty="0"/>
            <a:t>Využiteľnosť </a:t>
          </a:r>
        </a:p>
      </dgm:t>
    </dgm:pt>
    <dgm:pt modelId="{27006B15-AC42-458B-A8DE-E5436B846270}" type="parTrans" cxnId="{D6535155-B95D-4C72-9B20-EA9184066837}">
      <dgm:prSet/>
      <dgm:spPr/>
      <dgm:t>
        <a:bodyPr/>
        <a:lstStyle/>
        <a:p>
          <a:endParaRPr lang="sk-SK"/>
        </a:p>
      </dgm:t>
    </dgm:pt>
    <dgm:pt modelId="{714C183B-51A2-4D93-ABE0-4E4DD66B6779}" type="sibTrans" cxnId="{D6535155-B95D-4C72-9B20-EA9184066837}">
      <dgm:prSet/>
      <dgm:spPr/>
      <dgm:t>
        <a:bodyPr/>
        <a:lstStyle/>
        <a:p>
          <a:endParaRPr lang="sk-SK"/>
        </a:p>
      </dgm:t>
    </dgm:pt>
    <dgm:pt modelId="{C880E3B7-C78E-4CCB-8911-61AC9EB40F65}" type="pres">
      <dgm:prSet presAssocID="{357527DF-4AA9-4227-842C-0309668D55C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k-SK"/>
        </a:p>
      </dgm:t>
    </dgm:pt>
    <dgm:pt modelId="{C50288BC-551F-476B-A4BE-9357A89A34F0}" type="pres">
      <dgm:prSet presAssocID="{EE65CD6C-6DD2-4A6F-A230-306C0ED78212}" presName="root" presStyleCnt="0"/>
      <dgm:spPr/>
    </dgm:pt>
    <dgm:pt modelId="{9D3F6570-72CE-4E61-8D7E-DEBB8E43418D}" type="pres">
      <dgm:prSet presAssocID="{EE65CD6C-6DD2-4A6F-A230-306C0ED78212}" presName="rootComposite" presStyleCnt="0"/>
      <dgm:spPr/>
    </dgm:pt>
    <dgm:pt modelId="{D38359DD-BDCB-4C00-AC9B-769B77A871F3}" type="pres">
      <dgm:prSet presAssocID="{EE65CD6C-6DD2-4A6F-A230-306C0ED78212}" presName="rootText" presStyleLbl="node1" presStyleIdx="0" presStyleCnt="2"/>
      <dgm:spPr/>
      <dgm:t>
        <a:bodyPr/>
        <a:lstStyle/>
        <a:p>
          <a:endParaRPr lang="sk-SK"/>
        </a:p>
      </dgm:t>
    </dgm:pt>
    <dgm:pt modelId="{29AD18AF-972F-4CE6-B671-3B45E1F37E10}" type="pres">
      <dgm:prSet presAssocID="{EE65CD6C-6DD2-4A6F-A230-306C0ED78212}" presName="rootConnector" presStyleLbl="node1" presStyleIdx="0" presStyleCnt="2"/>
      <dgm:spPr/>
      <dgm:t>
        <a:bodyPr/>
        <a:lstStyle/>
        <a:p>
          <a:endParaRPr lang="sk-SK"/>
        </a:p>
      </dgm:t>
    </dgm:pt>
    <dgm:pt modelId="{369ACE99-3F1E-49F1-92A1-DE7EC10BC042}" type="pres">
      <dgm:prSet presAssocID="{EE65CD6C-6DD2-4A6F-A230-306C0ED78212}" presName="childShape" presStyleCnt="0"/>
      <dgm:spPr/>
    </dgm:pt>
    <dgm:pt modelId="{E99118C8-2E1F-4D6E-B790-3291AB08104B}" type="pres">
      <dgm:prSet presAssocID="{16B5BE83-7349-4608-895E-D8B35924825C}" presName="Name13" presStyleLbl="parChTrans1D2" presStyleIdx="0" presStyleCnt="5"/>
      <dgm:spPr/>
      <dgm:t>
        <a:bodyPr/>
        <a:lstStyle/>
        <a:p>
          <a:endParaRPr lang="sk-SK"/>
        </a:p>
      </dgm:t>
    </dgm:pt>
    <dgm:pt modelId="{00DDF49A-309F-44E1-9FBA-3A53FF2430DA}" type="pres">
      <dgm:prSet presAssocID="{449382E7-D4C7-4743-B773-E2C9D418D79E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0844B421-B7F8-407C-B056-151CF643E26D}" type="pres">
      <dgm:prSet presAssocID="{C4247E4B-5C31-4EB6-A860-50025740F655}" presName="Name13" presStyleLbl="parChTrans1D2" presStyleIdx="1" presStyleCnt="5"/>
      <dgm:spPr/>
      <dgm:t>
        <a:bodyPr/>
        <a:lstStyle/>
        <a:p>
          <a:endParaRPr lang="sk-SK"/>
        </a:p>
      </dgm:t>
    </dgm:pt>
    <dgm:pt modelId="{E099C99A-49F0-42D9-8394-ADA1CE98CBC7}" type="pres">
      <dgm:prSet presAssocID="{2964B5D6-F73B-4E2A-BEF0-CD1C239C8C27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2CA37C71-1F5F-4D29-A6A7-16DE680BE8FC}" type="pres">
      <dgm:prSet presAssocID="{96A96522-8FE3-463C-B96E-729323960F5D}" presName="Name13" presStyleLbl="parChTrans1D2" presStyleIdx="2" presStyleCnt="5"/>
      <dgm:spPr/>
      <dgm:t>
        <a:bodyPr/>
        <a:lstStyle/>
        <a:p>
          <a:endParaRPr lang="sk-SK"/>
        </a:p>
      </dgm:t>
    </dgm:pt>
    <dgm:pt modelId="{F13EC620-6877-4AB0-8000-4DA4EED3BCC0}" type="pres">
      <dgm:prSet presAssocID="{19E8D3F9-7E5B-4C64-9BE8-74E8E27BB4B5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7A7EDADC-06FC-444B-A0A6-3CB500BE046D}" type="pres">
      <dgm:prSet presAssocID="{38509F2F-B52C-42B9-9E38-759A30047AAF}" presName="root" presStyleCnt="0"/>
      <dgm:spPr/>
    </dgm:pt>
    <dgm:pt modelId="{9E0577E2-93D7-4947-857C-14BD08CAFFBC}" type="pres">
      <dgm:prSet presAssocID="{38509F2F-B52C-42B9-9E38-759A30047AAF}" presName="rootComposite" presStyleCnt="0"/>
      <dgm:spPr/>
    </dgm:pt>
    <dgm:pt modelId="{381DD369-21EF-45B2-B5AC-8C8331354B4C}" type="pres">
      <dgm:prSet presAssocID="{38509F2F-B52C-42B9-9E38-759A30047AAF}" presName="rootText" presStyleLbl="node1" presStyleIdx="1" presStyleCnt="2"/>
      <dgm:spPr/>
      <dgm:t>
        <a:bodyPr/>
        <a:lstStyle/>
        <a:p>
          <a:endParaRPr lang="sk-SK"/>
        </a:p>
      </dgm:t>
    </dgm:pt>
    <dgm:pt modelId="{41182F58-72D9-4911-AA4F-6FB5A8AFE302}" type="pres">
      <dgm:prSet presAssocID="{38509F2F-B52C-42B9-9E38-759A30047AAF}" presName="rootConnector" presStyleLbl="node1" presStyleIdx="1" presStyleCnt="2"/>
      <dgm:spPr/>
      <dgm:t>
        <a:bodyPr/>
        <a:lstStyle/>
        <a:p>
          <a:endParaRPr lang="sk-SK"/>
        </a:p>
      </dgm:t>
    </dgm:pt>
    <dgm:pt modelId="{F9CD6153-47C9-449C-ADD0-497BB1215CDD}" type="pres">
      <dgm:prSet presAssocID="{38509F2F-B52C-42B9-9E38-759A30047AAF}" presName="childShape" presStyleCnt="0"/>
      <dgm:spPr/>
    </dgm:pt>
    <dgm:pt modelId="{2B688818-0DBC-4E56-B16D-61D51CD441CC}" type="pres">
      <dgm:prSet presAssocID="{376FA622-355D-4523-8733-B002C57BD0EF}" presName="Name13" presStyleLbl="parChTrans1D2" presStyleIdx="3" presStyleCnt="5"/>
      <dgm:spPr/>
      <dgm:t>
        <a:bodyPr/>
        <a:lstStyle/>
        <a:p>
          <a:endParaRPr lang="sk-SK"/>
        </a:p>
      </dgm:t>
    </dgm:pt>
    <dgm:pt modelId="{13BE320A-D4E7-45D4-83C2-BA84F26FC63B}" type="pres">
      <dgm:prSet presAssocID="{AA884517-6C5A-490D-88AF-5EBA8FB5F85D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6435198D-DDAB-4C73-8397-98CD14906353}" type="pres">
      <dgm:prSet presAssocID="{27006B15-AC42-458B-A8DE-E5436B846270}" presName="Name13" presStyleLbl="parChTrans1D2" presStyleIdx="4" presStyleCnt="5"/>
      <dgm:spPr/>
      <dgm:t>
        <a:bodyPr/>
        <a:lstStyle/>
        <a:p>
          <a:endParaRPr lang="sk-SK"/>
        </a:p>
      </dgm:t>
    </dgm:pt>
    <dgm:pt modelId="{5DA58588-BE2B-49AE-9486-F8387A945B6B}" type="pres">
      <dgm:prSet presAssocID="{6B1CAF40-016D-4570-81DE-3D199B90FBC0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F435782D-226E-413F-A426-879BFD55B39B}" type="presOf" srcId="{38509F2F-B52C-42B9-9E38-759A30047AAF}" destId="{381DD369-21EF-45B2-B5AC-8C8331354B4C}" srcOrd="0" destOrd="0" presId="urn:microsoft.com/office/officeart/2005/8/layout/hierarchy3"/>
    <dgm:cxn modelId="{B486A952-36FA-4885-A6CF-BB2BFB5CBDD2}" srcId="{EE65CD6C-6DD2-4A6F-A230-306C0ED78212}" destId="{449382E7-D4C7-4743-B773-E2C9D418D79E}" srcOrd="0" destOrd="0" parTransId="{16B5BE83-7349-4608-895E-D8B35924825C}" sibTransId="{43DCBD79-1BBB-4D05-B75C-1A63E296FCC7}"/>
    <dgm:cxn modelId="{A0A7DB41-7453-4995-90E7-EBFD5F35C6FE}" srcId="{357527DF-4AA9-4227-842C-0309668D55C0}" destId="{EE65CD6C-6DD2-4A6F-A230-306C0ED78212}" srcOrd="0" destOrd="0" parTransId="{92A585D1-D564-489F-A7D6-6CAEF7D7666E}" sibTransId="{969A65F7-E42C-46EB-9D4F-A6F1D203F6E4}"/>
    <dgm:cxn modelId="{D6535155-B95D-4C72-9B20-EA9184066837}" srcId="{38509F2F-B52C-42B9-9E38-759A30047AAF}" destId="{6B1CAF40-016D-4570-81DE-3D199B90FBC0}" srcOrd="1" destOrd="0" parTransId="{27006B15-AC42-458B-A8DE-E5436B846270}" sibTransId="{714C183B-51A2-4D93-ABE0-4E4DD66B6779}"/>
    <dgm:cxn modelId="{233D8DF0-DFC4-4705-984A-8DCB71E6B526}" type="presOf" srcId="{27006B15-AC42-458B-A8DE-E5436B846270}" destId="{6435198D-DDAB-4C73-8397-98CD14906353}" srcOrd="0" destOrd="0" presId="urn:microsoft.com/office/officeart/2005/8/layout/hierarchy3"/>
    <dgm:cxn modelId="{3EC126C5-EA49-4606-ACDB-C024A8549CC6}" type="presOf" srcId="{16B5BE83-7349-4608-895E-D8B35924825C}" destId="{E99118C8-2E1F-4D6E-B790-3291AB08104B}" srcOrd="0" destOrd="0" presId="urn:microsoft.com/office/officeart/2005/8/layout/hierarchy3"/>
    <dgm:cxn modelId="{0ABA6C28-7AFC-44B5-9C19-746D9B6EBC43}" type="presOf" srcId="{6B1CAF40-016D-4570-81DE-3D199B90FBC0}" destId="{5DA58588-BE2B-49AE-9486-F8387A945B6B}" srcOrd="0" destOrd="0" presId="urn:microsoft.com/office/officeart/2005/8/layout/hierarchy3"/>
    <dgm:cxn modelId="{C0D6298B-C256-41BA-8E5F-9EAFF41EDAB8}" type="presOf" srcId="{2964B5D6-F73B-4E2A-BEF0-CD1C239C8C27}" destId="{E099C99A-49F0-42D9-8394-ADA1CE98CBC7}" srcOrd="0" destOrd="0" presId="urn:microsoft.com/office/officeart/2005/8/layout/hierarchy3"/>
    <dgm:cxn modelId="{4B3D5E8A-FA86-4395-A13D-59B70B509A51}" type="presOf" srcId="{449382E7-D4C7-4743-B773-E2C9D418D79E}" destId="{00DDF49A-309F-44E1-9FBA-3A53FF2430DA}" srcOrd="0" destOrd="0" presId="urn:microsoft.com/office/officeart/2005/8/layout/hierarchy3"/>
    <dgm:cxn modelId="{2CF2C262-C535-43B1-8928-1298FEE61F3D}" srcId="{EE65CD6C-6DD2-4A6F-A230-306C0ED78212}" destId="{19E8D3F9-7E5B-4C64-9BE8-74E8E27BB4B5}" srcOrd="2" destOrd="0" parTransId="{96A96522-8FE3-463C-B96E-729323960F5D}" sibTransId="{EA05E622-5FBA-44C9-95C4-912C5354AD02}"/>
    <dgm:cxn modelId="{EFB19771-888E-4ED5-B18D-6DF03D9456D0}" type="presOf" srcId="{376FA622-355D-4523-8733-B002C57BD0EF}" destId="{2B688818-0DBC-4E56-B16D-61D51CD441CC}" srcOrd="0" destOrd="0" presId="urn:microsoft.com/office/officeart/2005/8/layout/hierarchy3"/>
    <dgm:cxn modelId="{C4C7E866-3ACA-423C-BD1F-EF549A8E60D5}" type="presOf" srcId="{96A96522-8FE3-463C-B96E-729323960F5D}" destId="{2CA37C71-1F5F-4D29-A6A7-16DE680BE8FC}" srcOrd="0" destOrd="0" presId="urn:microsoft.com/office/officeart/2005/8/layout/hierarchy3"/>
    <dgm:cxn modelId="{C460E320-6381-450D-A65D-0DE8492FA753}" type="presOf" srcId="{C4247E4B-5C31-4EB6-A860-50025740F655}" destId="{0844B421-B7F8-407C-B056-151CF643E26D}" srcOrd="0" destOrd="0" presId="urn:microsoft.com/office/officeart/2005/8/layout/hierarchy3"/>
    <dgm:cxn modelId="{21F5F66B-E5D5-4CE0-8B2F-91A1890991B9}" type="presOf" srcId="{EE65CD6C-6DD2-4A6F-A230-306C0ED78212}" destId="{29AD18AF-972F-4CE6-B671-3B45E1F37E10}" srcOrd="1" destOrd="0" presId="urn:microsoft.com/office/officeart/2005/8/layout/hierarchy3"/>
    <dgm:cxn modelId="{E97EA65A-4B0F-4324-8876-27444A634A7C}" type="presOf" srcId="{357527DF-4AA9-4227-842C-0309668D55C0}" destId="{C880E3B7-C78E-4CCB-8911-61AC9EB40F65}" srcOrd="0" destOrd="0" presId="urn:microsoft.com/office/officeart/2005/8/layout/hierarchy3"/>
    <dgm:cxn modelId="{17B8AC7D-AF23-4F7A-8E8E-A66BF7DA6D39}" type="presOf" srcId="{EE65CD6C-6DD2-4A6F-A230-306C0ED78212}" destId="{D38359DD-BDCB-4C00-AC9B-769B77A871F3}" srcOrd="0" destOrd="0" presId="urn:microsoft.com/office/officeart/2005/8/layout/hierarchy3"/>
    <dgm:cxn modelId="{F2F9CA2C-E93E-4801-9713-7DC98D83B5FE}" srcId="{38509F2F-B52C-42B9-9E38-759A30047AAF}" destId="{AA884517-6C5A-490D-88AF-5EBA8FB5F85D}" srcOrd="0" destOrd="0" parTransId="{376FA622-355D-4523-8733-B002C57BD0EF}" sibTransId="{32CCEC86-9BBE-4728-B4E3-9254B5A72D3F}"/>
    <dgm:cxn modelId="{55788F84-2A1C-4A66-976D-DF1704436DBF}" type="presOf" srcId="{AA884517-6C5A-490D-88AF-5EBA8FB5F85D}" destId="{13BE320A-D4E7-45D4-83C2-BA84F26FC63B}" srcOrd="0" destOrd="0" presId="urn:microsoft.com/office/officeart/2005/8/layout/hierarchy3"/>
    <dgm:cxn modelId="{AE9200F0-E23E-4B5E-A8FF-B378BD023519}" srcId="{357527DF-4AA9-4227-842C-0309668D55C0}" destId="{38509F2F-B52C-42B9-9E38-759A30047AAF}" srcOrd="1" destOrd="0" parTransId="{39581CF4-4262-4FFF-86DC-75E43C55606B}" sibTransId="{FBC5EEDA-98F8-4F9C-A9F7-565CF913510F}"/>
    <dgm:cxn modelId="{AB718A42-BD17-4A4D-94B7-7A5DF60CA7A1}" type="presOf" srcId="{19E8D3F9-7E5B-4C64-9BE8-74E8E27BB4B5}" destId="{F13EC620-6877-4AB0-8000-4DA4EED3BCC0}" srcOrd="0" destOrd="0" presId="urn:microsoft.com/office/officeart/2005/8/layout/hierarchy3"/>
    <dgm:cxn modelId="{69DB2F8A-4666-45E8-BFD7-97679F0DFCBA}" srcId="{EE65CD6C-6DD2-4A6F-A230-306C0ED78212}" destId="{2964B5D6-F73B-4E2A-BEF0-CD1C239C8C27}" srcOrd="1" destOrd="0" parTransId="{C4247E4B-5C31-4EB6-A860-50025740F655}" sibTransId="{FFD78610-C233-40B6-9F74-FCE7BF73ED3E}"/>
    <dgm:cxn modelId="{6286A4BC-1EED-4207-B480-05427A871DCB}" type="presOf" srcId="{38509F2F-B52C-42B9-9E38-759A30047AAF}" destId="{41182F58-72D9-4911-AA4F-6FB5A8AFE302}" srcOrd="1" destOrd="0" presId="urn:microsoft.com/office/officeart/2005/8/layout/hierarchy3"/>
    <dgm:cxn modelId="{E2CD0430-B3E7-4C12-ABC1-FD0E1EF06981}" type="presParOf" srcId="{C880E3B7-C78E-4CCB-8911-61AC9EB40F65}" destId="{C50288BC-551F-476B-A4BE-9357A89A34F0}" srcOrd="0" destOrd="0" presId="urn:microsoft.com/office/officeart/2005/8/layout/hierarchy3"/>
    <dgm:cxn modelId="{FFF96212-1546-4D9D-B088-19B8FB1FF570}" type="presParOf" srcId="{C50288BC-551F-476B-A4BE-9357A89A34F0}" destId="{9D3F6570-72CE-4E61-8D7E-DEBB8E43418D}" srcOrd="0" destOrd="0" presId="urn:microsoft.com/office/officeart/2005/8/layout/hierarchy3"/>
    <dgm:cxn modelId="{3E75BE25-DC27-43F3-BB93-0DAD042CFAE9}" type="presParOf" srcId="{9D3F6570-72CE-4E61-8D7E-DEBB8E43418D}" destId="{D38359DD-BDCB-4C00-AC9B-769B77A871F3}" srcOrd="0" destOrd="0" presId="urn:microsoft.com/office/officeart/2005/8/layout/hierarchy3"/>
    <dgm:cxn modelId="{FBCA5C6B-5EA4-4A8F-A223-1822AB587EF7}" type="presParOf" srcId="{9D3F6570-72CE-4E61-8D7E-DEBB8E43418D}" destId="{29AD18AF-972F-4CE6-B671-3B45E1F37E10}" srcOrd="1" destOrd="0" presId="urn:microsoft.com/office/officeart/2005/8/layout/hierarchy3"/>
    <dgm:cxn modelId="{449B25FC-EA3F-4A07-98DF-4A8200990588}" type="presParOf" srcId="{C50288BC-551F-476B-A4BE-9357A89A34F0}" destId="{369ACE99-3F1E-49F1-92A1-DE7EC10BC042}" srcOrd="1" destOrd="0" presId="urn:microsoft.com/office/officeart/2005/8/layout/hierarchy3"/>
    <dgm:cxn modelId="{EBDDEBD6-DF1C-4BD9-AC62-1CE3FE43A4A7}" type="presParOf" srcId="{369ACE99-3F1E-49F1-92A1-DE7EC10BC042}" destId="{E99118C8-2E1F-4D6E-B790-3291AB08104B}" srcOrd="0" destOrd="0" presId="urn:microsoft.com/office/officeart/2005/8/layout/hierarchy3"/>
    <dgm:cxn modelId="{23A783C9-DE5C-4D0F-9745-8444FD177223}" type="presParOf" srcId="{369ACE99-3F1E-49F1-92A1-DE7EC10BC042}" destId="{00DDF49A-309F-44E1-9FBA-3A53FF2430DA}" srcOrd="1" destOrd="0" presId="urn:microsoft.com/office/officeart/2005/8/layout/hierarchy3"/>
    <dgm:cxn modelId="{9457BA24-180D-4386-B547-12A46BD8DD99}" type="presParOf" srcId="{369ACE99-3F1E-49F1-92A1-DE7EC10BC042}" destId="{0844B421-B7F8-407C-B056-151CF643E26D}" srcOrd="2" destOrd="0" presId="urn:microsoft.com/office/officeart/2005/8/layout/hierarchy3"/>
    <dgm:cxn modelId="{9C67CB7C-9FF0-40DC-A8AE-5D05FB78D8C5}" type="presParOf" srcId="{369ACE99-3F1E-49F1-92A1-DE7EC10BC042}" destId="{E099C99A-49F0-42D9-8394-ADA1CE98CBC7}" srcOrd="3" destOrd="0" presId="urn:microsoft.com/office/officeart/2005/8/layout/hierarchy3"/>
    <dgm:cxn modelId="{6055357F-BD04-4025-A11B-93C31CB515D6}" type="presParOf" srcId="{369ACE99-3F1E-49F1-92A1-DE7EC10BC042}" destId="{2CA37C71-1F5F-4D29-A6A7-16DE680BE8FC}" srcOrd="4" destOrd="0" presId="urn:microsoft.com/office/officeart/2005/8/layout/hierarchy3"/>
    <dgm:cxn modelId="{976A2927-4BF8-478F-8172-408486D0615B}" type="presParOf" srcId="{369ACE99-3F1E-49F1-92A1-DE7EC10BC042}" destId="{F13EC620-6877-4AB0-8000-4DA4EED3BCC0}" srcOrd="5" destOrd="0" presId="urn:microsoft.com/office/officeart/2005/8/layout/hierarchy3"/>
    <dgm:cxn modelId="{D34CD199-B2E1-4F7E-A06E-EBBAEE40DCDC}" type="presParOf" srcId="{C880E3B7-C78E-4CCB-8911-61AC9EB40F65}" destId="{7A7EDADC-06FC-444B-A0A6-3CB500BE046D}" srcOrd="1" destOrd="0" presId="urn:microsoft.com/office/officeart/2005/8/layout/hierarchy3"/>
    <dgm:cxn modelId="{3BB463F1-5C21-463C-B5FF-25DC6C188E87}" type="presParOf" srcId="{7A7EDADC-06FC-444B-A0A6-3CB500BE046D}" destId="{9E0577E2-93D7-4947-857C-14BD08CAFFBC}" srcOrd="0" destOrd="0" presId="urn:microsoft.com/office/officeart/2005/8/layout/hierarchy3"/>
    <dgm:cxn modelId="{C83EED0E-177D-4012-A7BC-28A78DBD4814}" type="presParOf" srcId="{9E0577E2-93D7-4947-857C-14BD08CAFFBC}" destId="{381DD369-21EF-45B2-B5AC-8C8331354B4C}" srcOrd="0" destOrd="0" presId="urn:microsoft.com/office/officeart/2005/8/layout/hierarchy3"/>
    <dgm:cxn modelId="{98596D50-1945-4E5F-8218-3B21342122EC}" type="presParOf" srcId="{9E0577E2-93D7-4947-857C-14BD08CAFFBC}" destId="{41182F58-72D9-4911-AA4F-6FB5A8AFE302}" srcOrd="1" destOrd="0" presId="urn:microsoft.com/office/officeart/2005/8/layout/hierarchy3"/>
    <dgm:cxn modelId="{BC6B7CDE-B524-4868-B9B1-5CF7C21D4806}" type="presParOf" srcId="{7A7EDADC-06FC-444B-A0A6-3CB500BE046D}" destId="{F9CD6153-47C9-449C-ADD0-497BB1215CDD}" srcOrd="1" destOrd="0" presId="urn:microsoft.com/office/officeart/2005/8/layout/hierarchy3"/>
    <dgm:cxn modelId="{3137B6A7-65A7-499D-853D-2954018F8C87}" type="presParOf" srcId="{F9CD6153-47C9-449C-ADD0-497BB1215CDD}" destId="{2B688818-0DBC-4E56-B16D-61D51CD441CC}" srcOrd="0" destOrd="0" presId="urn:microsoft.com/office/officeart/2005/8/layout/hierarchy3"/>
    <dgm:cxn modelId="{5561E31F-DE5B-443D-A1E8-B8B7D3E0CB3C}" type="presParOf" srcId="{F9CD6153-47C9-449C-ADD0-497BB1215CDD}" destId="{13BE320A-D4E7-45D4-83C2-BA84F26FC63B}" srcOrd="1" destOrd="0" presId="urn:microsoft.com/office/officeart/2005/8/layout/hierarchy3"/>
    <dgm:cxn modelId="{B78EF448-CCF9-4C83-9705-598718FC9B1B}" type="presParOf" srcId="{F9CD6153-47C9-449C-ADD0-497BB1215CDD}" destId="{6435198D-DDAB-4C73-8397-98CD14906353}" srcOrd="2" destOrd="0" presId="urn:microsoft.com/office/officeart/2005/8/layout/hierarchy3"/>
    <dgm:cxn modelId="{6C08FFA7-84E1-4257-B7C1-805EA75B8E36}" type="presParOf" srcId="{F9CD6153-47C9-449C-ADD0-497BB1215CDD}" destId="{5DA58588-BE2B-49AE-9486-F8387A945B6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E191F8-FAAB-402D-9BBE-ACD334273030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7FA0BFA5-CE51-4194-9E60-C23B5F28DFC7}">
      <dgm:prSet phldrT="[Text]"/>
      <dgm:spPr/>
      <dgm:t>
        <a:bodyPr/>
        <a:lstStyle/>
        <a:p>
          <a:r>
            <a:rPr lang="sk-SK" dirty="0"/>
            <a:t>Kvantitatívny výskum</a:t>
          </a:r>
        </a:p>
      </dgm:t>
    </dgm:pt>
    <dgm:pt modelId="{3F37AEE4-6E1F-44D1-955E-CFEEA002DCFE}" type="parTrans" cxnId="{0F3E63AC-CFE2-49DF-A941-E03599309C75}">
      <dgm:prSet/>
      <dgm:spPr/>
      <dgm:t>
        <a:bodyPr/>
        <a:lstStyle/>
        <a:p>
          <a:endParaRPr lang="sk-SK"/>
        </a:p>
      </dgm:t>
    </dgm:pt>
    <dgm:pt modelId="{8BF42CA2-F02E-4AD8-94CC-E769D9362976}" type="sibTrans" cxnId="{0F3E63AC-CFE2-49DF-A941-E03599309C75}">
      <dgm:prSet/>
      <dgm:spPr/>
      <dgm:t>
        <a:bodyPr/>
        <a:lstStyle/>
        <a:p>
          <a:endParaRPr lang="sk-SK"/>
        </a:p>
      </dgm:t>
    </dgm:pt>
    <dgm:pt modelId="{0822C54E-411F-4964-A663-791A19FC7658}">
      <dgm:prSet phldrT="[Text]"/>
      <dgm:spPr/>
      <dgm:t>
        <a:bodyPr/>
        <a:lstStyle/>
        <a:p>
          <a:r>
            <a:rPr lang="sk-SK" dirty="0"/>
            <a:t>Kvalitatívny výskum</a:t>
          </a:r>
        </a:p>
      </dgm:t>
    </dgm:pt>
    <dgm:pt modelId="{4FDFE0C3-3DA7-4935-A9C9-D5774D513769}" type="parTrans" cxnId="{D58FABBC-B966-491F-A572-8F15F1A77DEA}">
      <dgm:prSet/>
      <dgm:spPr/>
      <dgm:t>
        <a:bodyPr/>
        <a:lstStyle/>
        <a:p>
          <a:endParaRPr lang="sk-SK"/>
        </a:p>
      </dgm:t>
    </dgm:pt>
    <dgm:pt modelId="{8E1B05F9-578E-48D7-BBE6-169C04235CDD}" type="sibTrans" cxnId="{D58FABBC-B966-491F-A572-8F15F1A77DEA}">
      <dgm:prSet/>
      <dgm:spPr/>
      <dgm:t>
        <a:bodyPr/>
        <a:lstStyle/>
        <a:p>
          <a:endParaRPr lang="sk-SK"/>
        </a:p>
      </dgm:t>
    </dgm:pt>
    <dgm:pt modelId="{E3381144-6D0F-49B2-ADB6-C4AF76096972}">
      <dgm:prSet phldrT="[Text]"/>
      <dgm:spPr/>
      <dgm:t>
        <a:bodyPr/>
        <a:lstStyle/>
        <a:p>
          <a:r>
            <a:rPr lang="sk-SK" dirty="0"/>
            <a:t>Implikácie </a:t>
          </a:r>
        </a:p>
      </dgm:t>
    </dgm:pt>
    <dgm:pt modelId="{0081D457-1F15-4D05-A990-2F8D5AC731D3}" type="parTrans" cxnId="{4A458FFD-1B33-40E1-B678-FA7097A1DC8F}">
      <dgm:prSet/>
      <dgm:spPr/>
      <dgm:t>
        <a:bodyPr/>
        <a:lstStyle/>
        <a:p>
          <a:endParaRPr lang="sk-SK"/>
        </a:p>
      </dgm:t>
    </dgm:pt>
    <dgm:pt modelId="{C57B2B6A-9C41-4B7D-8510-FEE0D865473D}" type="sibTrans" cxnId="{4A458FFD-1B33-40E1-B678-FA7097A1DC8F}">
      <dgm:prSet/>
      <dgm:spPr/>
      <dgm:t>
        <a:bodyPr/>
        <a:lstStyle/>
        <a:p>
          <a:endParaRPr lang="sk-SK"/>
        </a:p>
      </dgm:t>
    </dgm:pt>
    <dgm:pt modelId="{4351BCE4-4C80-431C-BC0A-ADF08CDDCEC9}" type="pres">
      <dgm:prSet presAssocID="{76E191F8-FAAB-402D-9BBE-ACD334273030}" presName="compositeShape" presStyleCnt="0">
        <dgm:presLayoutVars>
          <dgm:chMax val="7"/>
          <dgm:dir/>
          <dgm:resizeHandles val="exact"/>
        </dgm:presLayoutVars>
      </dgm:prSet>
      <dgm:spPr/>
    </dgm:pt>
    <dgm:pt modelId="{6B8520B5-1B49-4BEF-8113-4A5831310927}" type="pres">
      <dgm:prSet presAssocID="{7FA0BFA5-CE51-4194-9E60-C23B5F28DFC7}" presName="circ1" presStyleLbl="vennNode1" presStyleIdx="0" presStyleCnt="3"/>
      <dgm:spPr/>
      <dgm:t>
        <a:bodyPr/>
        <a:lstStyle/>
        <a:p>
          <a:endParaRPr lang="sk-SK"/>
        </a:p>
      </dgm:t>
    </dgm:pt>
    <dgm:pt modelId="{76ABF4FE-57C2-4633-B8D2-EB008144BFCA}" type="pres">
      <dgm:prSet presAssocID="{7FA0BFA5-CE51-4194-9E60-C23B5F28DFC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BF5C186B-98FD-4683-83D3-C9C2EDE81EEC}" type="pres">
      <dgm:prSet presAssocID="{0822C54E-411F-4964-A663-791A19FC7658}" presName="circ2" presStyleLbl="vennNode1" presStyleIdx="1" presStyleCnt="3"/>
      <dgm:spPr/>
      <dgm:t>
        <a:bodyPr/>
        <a:lstStyle/>
        <a:p>
          <a:endParaRPr lang="sk-SK"/>
        </a:p>
      </dgm:t>
    </dgm:pt>
    <dgm:pt modelId="{5E8E73BA-F017-4A99-A9A3-AF0C14D1D938}" type="pres">
      <dgm:prSet presAssocID="{0822C54E-411F-4964-A663-791A19FC765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19B353B5-444D-4C56-93B0-EABBA54811FB}" type="pres">
      <dgm:prSet presAssocID="{E3381144-6D0F-49B2-ADB6-C4AF76096972}" presName="circ3" presStyleLbl="vennNode1" presStyleIdx="2" presStyleCnt="3"/>
      <dgm:spPr/>
      <dgm:t>
        <a:bodyPr/>
        <a:lstStyle/>
        <a:p>
          <a:endParaRPr lang="sk-SK"/>
        </a:p>
      </dgm:t>
    </dgm:pt>
    <dgm:pt modelId="{6D01E361-9259-4F37-9CEA-716A7BD561EB}" type="pres">
      <dgm:prSet presAssocID="{E3381144-6D0F-49B2-ADB6-C4AF7609697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D5E71B6A-2C87-4C09-A577-DAE76060044B}" type="presOf" srcId="{76E191F8-FAAB-402D-9BBE-ACD334273030}" destId="{4351BCE4-4C80-431C-BC0A-ADF08CDDCEC9}" srcOrd="0" destOrd="0" presId="urn:microsoft.com/office/officeart/2005/8/layout/venn1"/>
    <dgm:cxn modelId="{D58FABBC-B966-491F-A572-8F15F1A77DEA}" srcId="{76E191F8-FAAB-402D-9BBE-ACD334273030}" destId="{0822C54E-411F-4964-A663-791A19FC7658}" srcOrd="1" destOrd="0" parTransId="{4FDFE0C3-3DA7-4935-A9C9-D5774D513769}" sibTransId="{8E1B05F9-578E-48D7-BBE6-169C04235CDD}"/>
    <dgm:cxn modelId="{38A4C1B9-1241-464E-AD67-E4CA3FED5155}" type="presOf" srcId="{E3381144-6D0F-49B2-ADB6-C4AF76096972}" destId="{6D01E361-9259-4F37-9CEA-716A7BD561EB}" srcOrd="1" destOrd="0" presId="urn:microsoft.com/office/officeart/2005/8/layout/venn1"/>
    <dgm:cxn modelId="{0F3E63AC-CFE2-49DF-A941-E03599309C75}" srcId="{76E191F8-FAAB-402D-9BBE-ACD334273030}" destId="{7FA0BFA5-CE51-4194-9E60-C23B5F28DFC7}" srcOrd="0" destOrd="0" parTransId="{3F37AEE4-6E1F-44D1-955E-CFEEA002DCFE}" sibTransId="{8BF42CA2-F02E-4AD8-94CC-E769D9362976}"/>
    <dgm:cxn modelId="{0165122D-E191-42F5-9964-030B683CADBC}" type="presOf" srcId="{0822C54E-411F-4964-A663-791A19FC7658}" destId="{5E8E73BA-F017-4A99-A9A3-AF0C14D1D938}" srcOrd="1" destOrd="0" presId="urn:microsoft.com/office/officeart/2005/8/layout/venn1"/>
    <dgm:cxn modelId="{FE10F472-8C99-4E25-A034-3E8B4D67FB9A}" type="presOf" srcId="{7FA0BFA5-CE51-4194-9E60-C23B5F28DFC7}" destId="{6B8520B5-1B49-4BEF-8113-4A5831310927}" srcOrd="0" destOrd="0" presId="urn:microsoft.com/office/officeart/2005/8/layout/venn1"/>
    <dgm:cxn modelId="{AF76535C-FAB6-4BEA-A06A-0EF42C60E338}" type="presOf" srcId="{7FA0BFA5-CE51-4194-9E60-C23B5F28DFC7}" destId="{76ABF4FE-57C2-4633-B8D2-EB008144BFCA}" srcOrd="1" destOrd="0" presId="urn:microsoft.com/office/officeart/2005/8/layout/venn1"/>
    <dgm:cxn modelId="{4A458FFD-1B33-40E1-B678-FA7097A1DC8F}" srcId="{76E191F8-FAAB-402D-9BBE-ACD334273030}" destId="{E3381144-6D0F-49B2-ADB6-C4AF76096972}" srcOrd="2" destOrd="0" parTransId="{0081D457-1F15-4D05-A990-2F8D5AC731D3}" sibTransId="{C57B2B6A-9C41-4B7D-8510-FEE0D865473D}"/>
    <dgm:cxn modelId="{25E15DE0-AA99-4929-8F56-375D07CB4A11}" type="presOf" srcId="{E3381144-6D0F-49B2-ADB6-C4AF76096972}" destId="{19B353B5-444D-4C56-93B0-EABBA54811FB}" srcOrd="0" destOrd="0" presId="urn:microsoft.com/office/officeart/2005/8/layout/venn1"/>
    <dgm:cxn modelId="{B03998EB-732F-4E7F-A6A5-5889938C52D8}" type="presOf" srcId="{0822C54E-411F-4964-A663-791A19FC7658}" destId="{BF5C186B-98FD-4683-83D3-C9C2EDE81EEC}" srcOrd="0" destOrd="0" presId="urn:microsoft.com/office/officeart/2005/8/layout/venn1"/>
    <dgm:cxn modelId="{7A22413B-CBC0-43E5-8286-B710BC1793FE}" type="presParOf" srcId="{4351BCE4-4C80-431C-BC0A-ADF08CDDCEC9}" destId="{6B8520B5-1B49-4BEF-8113-4A5831310927}" srcOrd="0" destOrd="0" presId="urn:microsoft.com/office/officeart/2005/8/layout/venn1"/>
    <dgm:cxn modelId="{347411B3-3552-4057-A76C-E8FE0FECC563}" type="presParOf" srcId="{4351BCE4-4C80-431C-BC0A-ADF08CDDCEC9}" destId="{76ABF4FE-57C2-4633-B8D2-EB008144BFCA}" srcOrd="1" destOrd="0" presId="urn:microsoft.com/office/officeart/2005/8/layout/venn1"/>
    <dgm:cxn modelId="{F7A6010F-9A13-43F2-AC77-7564D7EBADDE}" type="presParOf" srcId="{4351BCE4-4C80-431C-BC0A-ADF08CDDCEC9}" destId="{BF5C186B-98FD-4683-83D3-C9C2EDE81EEC}" srcOrd="2" destOrd="0" presId="urn:microsoft.com/office/officeart/2005/8/layout/venn1"/>
    <dgm:cxn modelId="{9BD07611-14A2-4C60-AB9E-B87E1E6CA5D2}" type="presParOf" srcId="{4351BCE4-4C80-431C-BC0A-ADF08CDDCEC9}" destId="{5E8E73BA-F017-4A99-A9A3-AF0C14D1D938}" srcOrd="3" destOrd="0" presId="urn:microsoft.com/office/officeart/2005/8/layout/venn1"/>
    <dgm:cxn modelId="{FC6BCF8B-5AD4-423E-8B1F-5D083C300B47}" type="presParOf" srcId="{4351BCE4-4C80-431C-BC0A-ADF08CDDCEC9}" destId="{19B353B5-444D-4C56-93B0-EABBA54811FB}" srcOrd="4" destOrd="0" presId="urn:microsoft.com/office/officeart/2005/8/layout/venn1"/>
    <dgm:cxn modelId="{2B2CB178-B72B-4919-A82B-2F5922C10488}" type="presParOf" srcId="{4351BCE4-4C80-431C-BC0A-ADF08CDDCEC9}" destId="{6D01E361-9259-4F37-9CEA-716A7BD561EB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AA9580-3476-4BFF-AF71-3844B4841090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F70EBFF4-43D3-4D4F-8A4C-F9EC8331A651}">
      <dgm:prSet phldrT="[Text]"/>
      <dgm:spPr/>
      <dgm:t>
        <a:bodyPr/>
        <a:lstStyle/>
        <a:p>
          <a:r>
            <a:rPr lang="sk-SK" b="1" dirty="0"/>
            <a:t>Nikoho nevylučovať </a:t>
          </a:r>
        </a:p>
        <a:p>
          <a:r>
            <a:rPr lang="sk-SK" dirty="0"/>
            <a:t>(z dávania a prijímania D)</a:t>
          </a:r>
        </a:p>
      </dgm:t>
    </dgm:pt>
    <dgm:pt modelId="{E896B613-6F37-438D-B4BE-F3A0EFAEC835}" type="parTrans" cxnId="{9C78D9E7-3050-4D1C-8213-80A5D6622B05}">
      <dgm:prSet/>
      <dgm:spPr/>
      <dgm:t>
        <a:bodyPr/>
        <a:lstStyle/>
        <a:p>
          <a:endParaRPr lang="sk-SK"/>
        </a:p>
      </dgm:t>
    </dgm:pt>
    <dgm:pt modelId="{869BE178-828B-4E9D-8A3C-50110070D2A4}" type="sibTrans" cxnId="{9C78D9E7-3050-4D1C-8213-80A5D6622B05}">
      <dgm:prSet/>
      <dgm:spPr/>
      <dgm:t>
        <a:bodyPr/>
        <a:lstStyle/>
        <a:p>
          <a:endParaRPr lang="sk-SK"/>
        </a:p>
      </dgm:t>
    </dgm:pt>
    <dgm:pt modelId="{6E29E457-5AB8-4933-A382-CC91F23FAF87}">
      <dgm:prSet phldrT="[Text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k-SK" b="1" dirty="0"/>
            <a:t>„Aktivizovanie neaktívnych“</a:t>
          </a:r>
        </a:p>
      </dgm:t>
    </dgm:pt>
    <dgm:pt modelId="{CAD60A84-847D-4751-8D4B-EC1D363057D6}" type="parTrans" cxnId="{0F4EF6B3-9F87-472E-B03C-6AB947C4EE0F}">
      <dgm:prSet/>
      <dgm:spPr/>
      <dgm:t>
        <a:bodyPr/>
        <a:lstStyle/>
        <a:p>
          <a:endParaRPr lang="sk-SK"/>
        </a:p>
      </dgm:t>
    </dgm:pt>
    <dgm:pt modelId="{2C5E3C2C-B6FC-415E-8F2F-8613D8A78A6B}" type="sibTrans" cxnId="{0F4EF6B3-9F87-472E-B03C-6AB947C4EE0F}">
      <dgm:prSet/>
      <dgm:spPr/>
      <dgm:t>
        <a:bodyPr/>
        <a:lstStyle/>
        <a:p>
          <a:endParaRPr lang="sk-SK"/>
        </a:p>
      </dgm:t>
    </dgm:pt>
    <dgm:pt modelId="{756E236F-E8A6-4A44-8E85-1C257FB30968}">
      <dgm:prSet phldrT="[Text]"/>
      <dgm:spPr/>
      <dgm:t>
        <a:bodyPr/>
        <a:lstStyle/>
        <a:p>
          <a:r>
            <a:rPr lang="sk-SK" b="1" dirty="0"/>
            <a:t>Nové trendy</a:t>
          </a:r>
        </a:p>
      </dgm:t>
    </dgm:pt>
    <dgm:pt modelId="{BD70C6E5-4B0F-495E-B906-8026DF5CA224}" type="parTrans" cxnId="{32735EAC-4986-4D47-B495-4DF4E2B9557F}">
      <dgm:prSet/>
      <dgm:spPr/>
      <dgm:t>
        <a:bodyPr/>
        <a:lstStyle/>
        <a:p>
          <a:endParaRPr lang="sk-SK"/>
        </a:p>
      </dgm:t>
    </dgm:pt>
    <dgm:pt modelId="{5F8CD5A7-88A9-48B6-B7F3-1A3D8A2B15E3}" type="sibTrans" cxnId="{32735EAC-4986-4D47-B495-4DF4E2B9557F}">
      <dgm:prSet/>
      <dgm:spPr/>
      <dgm:t>
        <a:bodyPr/>
        <a:lstStyle/>
        <a:p>
          <a:endParaRPr lang="sk-SK"/>
        </a:p>
      </dgm:t>
    </dgm:pt>
    <dgm:pt modelId="{A1CB732B-D8C3-49D6-ADE4-8BC70A0FE696}">
      <dgm:prSet phldrT="[Text]"/>
      <dgm:spPr/>
      <dgm:t>
        <a:bodyPr/>
        <a:lstStyle/>
        <a:p>
          <a:r>
            <a:rPr lang="sk-SK" b="1" dirty="0"/>
            <a:t>Zmysluplnosť </a:t>
          </a:r>
        </a:p>
        <a:p>
          <a:r>
            <a:rPr lang="sk-SK" dirty="0"/>
            <a:t>(D ako súčasť lokálnej sociálnej politiky)</a:t>
          </a:r>
        </a:p>
      </dgm:t>
    </dgm:pt>
    <dgm:pt modelId="{EC8A406C-7F6F-499F-A064-D3C9E6EBDF5A}" type="parTrans" cxnId="{96A8E94E-9250-4132-9791-E383B27B02C4}">
      <dgm:prSet/>
      <dgm:spPr/>
      <dgm:t>
        <a:bodyPr/>
        <a:lstStyle/>
        <a:p>
          <a:endParaRPr lang="sk-SK"/>
        </a:p>
      </dgm:t>
    </dgm:pt>
    <dgm:pt modelId="{4F69D7EA-70D4-4565-9B55-70127D6E3823}" type="sibTrans" cxnId="{96A8E94E-9250-4132-9791-E383B27B02C4}">
      <dgm:prSet/>
      <dgm:spPr/>
      <dgm:t>
        <a:bodyPr/>
        <a:lstStyle/>
        <a:p>
          <a:endParaRPr lang="sk-SK"/>
        </a:p>
      </dgm:t>
    </dgm:pt>
    <dgm:pt modelId="{8326D70F-8B7C-422C-B5ED-F82E018E6B29}">
      <dgm:prSet phldrT="[Text]"/>
      <dgm:spPr/>
      <dgm:t>
        <a:bodyPr/>
        <a:lstStyle/>
        <a:p>
          <a:r>
            <a:rPr lang="sk-SK" b="1" dirty="0"/>
            <a:t>Komplementarita</a:t>
          </a:r>
          <a:r>
            <a:rPr lang="sk-SK" dirty="0"/>
            <a:t>, osobitosť, nie nahrádzanie</a:t>
          </a:r>
        </a:p>
      </dgm:t>
    </dgm:pt>
    <dgm:pt modelId="{AEA7B969-73C6-4F69-A93B-A39BEE891DEE}" type="parTrans" cxnId="{E4954573-CA59-406E-9904-8FCC3C353783}">
      <dgm:prSet/>
      <dgm:spPr/>
      <dgm:t>
        <a:bodyPr/>
        <a:lstStyle/>
        <a:p>
          <a:endParaRPr lang="sk-SK"/>
        </a:p>
      </dgm:t>
    </dgm:pt>
    <dgm:pt modelId="{AADA0103-1B79-4813-A97A-F4D05225CD66}" type="sibTrans" cxnId="{E4954573-CA59-406E-9904-8FCC3C353783}">
      <dgm:prSet/>
      <dgm:spPr/>
      <dgm:t>
        <a:bodyPr/>
        <a:lstStyle/>
        <a:p>
          <a:endParaRPr lang="sk-SK"/>
        </a:p>
      </dgm:t>
    </dgm:pt>
    <dgm:pt modelId="{FC344938-5DE4-4084-8723-BE39B37CD5B2}">
      <dgm:prSet phldrT="[Text]"/>
      <dgm:spPr/>
      <dgm:t>
        <a:bodyPr/>
        <a:lstStyle/>
        <a:p>
          <a:r>
            <a:rPr lang="sk-SK" b="1" dirty="0"/>
            <a:t>Udržateľné podmienky</a:t>
          </a:r>
          <a:r>
            <a:rPr lang="sk-SK" dirty="0"/>
            <a:t>,  </a:t>
          </a:r>
        </a:p>
        <a:p>
          <a:r>
            <a:rPr lang="sk-SK" dirty="0"/>
            <a:t>dôvera, oceňovanie</a:t>
          </a:r>
        </a:p>
      </dgm:t>
    </dgm:pt>
    <dgm:pt modelId="{DCC59069-9DDE-4172-92AA-EDA809B76274}" type="parTrans" cxnId="{3FDE154C-B1FD-479C-AFB8-A298D346E01D}">
      <dgm:prSet/>
      <dgm:spPr/>
      <dgm:t>
        <a:bodyPr/>
        <a:lstStyle/>
        <a:p>
          <a:endParaRPr lang="sk-SK"/>
        </a:p>
      </dgm:t>
    </dgm:pt>
    <dgm:pt modelId="{0B25649D-421A-4D7A-84D1-48D62860FA1D}" type="sibTrans" cxnId="{3FDE154C-B1FD-479C-AFB8-A298D346E01D}">
      <dgm:prSet/>
      <dgm:spPr/>
      <dgm:t>
        <a:bodyPr/>
        <a:lstStyle/>
        <a:p>
          <a:endParaRPr lang="sk-SK"/>
        </a:p>
      </dgm:t>
    </dgm:pt>
    <dgm:pt modelId="{7950D3A6-E2F7-4F48-9126-3F50D8DEDC49}">
      <dgm:prSet phldrT="[Text]"/>
      <dgm:spPr/>
      <dgm:t>
        <a:bodyPr/>
        <a:lstStyle/>
        <a:p>
          <a:r>
            <a:rPr lang="sk-SK" b="1" dirty="0"/>
            <a:t>Rôznorodosť a dostupnosť</a:t>
          </a:r>
          <a:r>
            <a:rPr lang="sk-SK" dirty="0"/>
            <a:t> </a:t>
          </a:r>
        </a:p>
        <a:p>
          <a:r>
            <a:rPr lang="sk-SK" dirty="0"/>
            <a:t>SD, foriem, prostredia D</a:t>
          </a:r>
        </a:p>
      </dgm:t>
    </dgm:pt>
    <dgm:pt modelId="{C5EEF016-1F5C-434C-AA33-AFAB018CAE1A}" type="parTrans" cxnId="{5D0482F9-E64C-4A4F-84AC-BADEB84E60C4}">
      <dgm:prSet/>
      <dgm:spPr/>
      <dgm:t>
        <a:bodyPr/>
        <a:lstStyle/>
        <a:p>
          <a:endParaRPr lang="sk-SK"/>
        </a:p>
      </dgm:t>
    </dgm:pt>
    <dgm:pt modelId="{90BBC807-2B0C-48A7-817F-8BB1F8181CCE}" type="sibTrans" cxnId="{5D0482F9-E64C-4A4F-84AC-BADEB84E60C4}">
      <dgm:prSet/>
      <dgm:spPr/>
      <dgm:t>
        <a:bodyPr/>
        <a:lstStyle/>
        <a:p>
          <a:endParaRPr lang="sk-SK"/>
        </a:p>
      </dgm:t>
    </dgm:pt>
    <dgm:pt modelId="{C78503DA-9595-4B65-BE6A-4BE0804027CC}">
      <dgm:prSet phldrT="[Text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k-SK" b="1" dirty="0"/>
            <a:t>Reciprocita benefitov </a:t>
          </a:r>
          <a:r>
            <a:rPr lang="sk-SK" dirty="0"/>
            <a:t>(rozvoj pre všetkých)</a:t>
          </a:r>
        </a:p>
        <a:p>
          <a:pPr lvl="0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b="1" dirty="0"/>
        </a:p>
      </dgm:t>
    </dgm:pt>
    <dgm:pt modelId="{A3288471-DCBD-474C-87E2-C2953EC88F1E}" type="parTrans" cxnId="{A338578C-7612-4CCA-9198-B31E098FBB9F}">
      <dgm:prSet/>
      <dgm:spPr/>
      <dgm:t>
        <a:bodyPr/>
        <a:lstStyle/>
        <a:p>
          <a:endParaRPr lang="sk-SK"/>
        </a:p>
      </dgm:t>
    </dgm:pt>
    <dgm:pt modelId="{41F3417A-0E3F-4E23-A19A-A24AF94C8620}" type="sibTrans" cxnId="{A338578C-7612-4CCA-9198-B31E098FBB9F}">
      <dgm:prSet/>
      <dgm:spPr/>
      <dgm:t>
        <a:bodyPr/>
        <a:lstStyle/>
        <a:p>
          <a:endParaRPr lang="sk-SK"/>
        </a:p>
      </dgm:t>
    </dgm:pt>
    <dgm:pt modelId="{F4F01C2D-0E7A-40FC-9986-907F1A14ECFD}" type="pres">
      <dgm:prSet presAssocID="{D7AA9580-3476-4BFF-AF71-3844B484109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6343EF52-C682-4EA8-B1D5-A109DC251BE2}" type="pres">
      <dgm:prSet presAssocID="{F70EBFF4-43D3-4D4F-8A4C-F9EC8331A651}" presName="composite" presStyleCnt="0"/>
      <dgm:spPr/>
    </dgm:pt>
    <dgm:pt modelId="{D13EC6CB-0CDF-4BAC-AB6A-C9D7932DB6D2}" type="pres">
      <dgm:prSet presAssocID="{F70EBFF4-43D3-4D4F-8A4C-F9EC8331A651}" presName="rect1" presStyleLbl="tr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FE13985-FADD-4C73-8E8D-F40804EEF52E}" type="pres">
      <dgm:prSet presAssocID="{F70EBFF4-43D3-4D4F-8A4C-F9EC8331A651}" presName="rect2" presStyleLbl="fgImgPlace1" presStyleIdx="0" presStyleCnt="8"/>
      <dgm:spPr/>
    </dgm:pt>
    <dgm:pt modelId="{0DBDCCE1-58FB-4B3E-8FD3-1084623EBE58}" type="pres">
      <dgm:prSet presAssocID="{869BE178-828B-4E9D-8A3C-50110070D2A4}" presName="sibTrans" presStyleCnt="0"/>
      <dgm:spPr/>
    </dgm:pt>
    <dgm:pt modelId="{12CA4E57-F86B-4A36-9AF3-2D5D49BC19E4}" type="pres">
      <dgm:prSet presAssocID="{A1CB732B-D8C3-49D6-ADE4-8BC70A0FE696}" presName="composite" presStyleCnt="0"/>
      <dgm:spPr/>
    </dgm:pt>
    <dgm:pt modelId="{CB002142-F698-4097-B100-25C5C2A77C89}" type="pres">
      <dgm:prSet presAssocID="{A1CB732B-D8C3-49D6-ADE4-8BC70A0FE696}" presName="rect1" presStyleLbl="tr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C76D5052-CC49-4867-A19B-62F6E59A64AE}" type="pres">
      <dgm:prSet presAssocID="{A1CB732B-D8C3-49D6-ADE4-8BC70A0FE696}" presName="rect2" presStyleLbl="fgImgPlace1" presStyleIdx="1" presStyleCnt="8"/>
      <dgm:spPr/>
    </dgm:pt>
    <dgm:pt modelId="{4B6BB2CD-A8DE-4621-B065-173459B6431E}" type="pres">
      <dgm:prSet presAssocID="{4F69D7EA-70D4-4565-9B55-70127D6E3823}" presName="sibTrans" presStyleCnt="0"/>
      <dgm:spPr/>
    </dgm:pt>
    <dgm:pt modelId="{C7DCAB77-D9FD-416E-B3C3-F5D5364A12B8}" type="pres">
      <dgm:prSet presAssocID="{8326D70F-8B7C-422C-B5ED-F82E018E6B29}" presName="composite" presStyleCnt="0"/>
      <dgm:spPr/>
    </dgm:pt>
    <dgm:pt modelId="{A9B5EE59-312F-43B4-96E5-A1373CA9F833}" type="pres">
      <dgm:prSet presAssocID="{8326D70F-8B7C-422C-B5ED-F82E018E6B29}" presName="rect1" presStyleLbl="tr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9EF728B5-96D5-4B81-B1CF-647375E993D9}" type="pres">
      <dgm:prSet presAssocID="{8326D70F-8B7C-422C-B5ED-F82E018E6B29}" presName="rect2" presStyleLbl="fgImgPlace1" presStyleIdx="2" presStyleCnt="8"/>
      <dgm:spPr/>
    </dgm:pt>
    <dgm:pt modelId="{7B4CCC42-2969-4DCF-9DAD-D5DDDF24DB1F}" type="pres">
      <dgm:prSet presAssocID="{AADA0103-1B79-4813-A97A-F4D05225CD66}" presName="sibTrans" presStyleCnt="0"/>
      <dgm:spPr/>
    </dgm:pt>
    <dgm:pt modelId="{D314AAB7-3FE7-4816-B501-31BD52349ECB}" type="pres">
      <dgm:prSet presAssocID="{FC344938-5DE4-4084-8723-BE39B37CD5B2}" presName="composite" presStyleCnt="0"/>
      <dgm:spPr/>
    </dgm:pt>
    <dgm:pt modelId="{C26C0D49-7123-429E-90F4-34591CE0B6AF}" type="pres">
      <dgm:prSet presAssocID="{FC344938-5DE4-4084-8723-BE39B37CD5B2}" presName="rect1" presStyleLbl="tr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C01B2342-B59B-46C3-BCAA-351CFB91CC3D}" type="pres">
      <dgm:prSet presAssocID="{FC344938-5DE4-4084-8723-BE39B37CD5B2}" presName="rect2" presStyleLbl="fgImgPlace1" presStyleIdx="3" presStyleCnt="8"/>
      <dgm:spPr/>
    </dgm:pt>
    <dgm:pt modelId="{AA85B995-8100-4801-817E-9A4AF6E9360C}" type="pres">
      <dgm:prSet presAssocID="{0B25649D-421A-4D7A-84D1-48D62860FA1D}" presName="sibTrans" presStyleCnt="0"/>
      <dgm:spPr/>
    </dgm:pt>
    <dgm:pt modelId="{C9C5EA11-125C-49C3-816E-A965AA10345A}" type="pres">
      <dgm:prSet presAssocID="{7950D3A6-E2F7-4F48-9126-3F50D8DEDC49}" presName="composite" presStyleCnt="0"/>
      <dgm:spPr/>
    </dgm:pt>
    <dgm:pt modelId="{6CF4C33D-3E9C-4736-9070-22EE873E4509}" type="pres">
      <dgm:prSet presAssocID="{7950D3A6-E2F7-4F48-9126-3F50D8DEDC49}" presName="rect1" presStyleLbl="tr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0A18DA53-1687-4DA7-B8C3-34EFFEBF96ED}" type="pres">
      <dgm:prSet presAssocID="{7950D3A6-E2F7-4F48-9126-3F50D8DEDC49}" presName="rect2" presStyleLbl="fgImgPlace1" presStyleIdx="4" presStyleCnt="8"/>
      <dgm:spPr/>
    </dgm:pt>
    <dgm:pt modelId="{A1456146-5E8F-4474-9F2A-8339DFE1CB4D}" type="pres">
      <dgm:prSet presAssocID="{90BBC807-2B0C-48A7-817F-8BB1F8181CCE}" presName="sibTrans" presStyleCnt="0"/>
      <dgm:spPr/>
    </dgm:pt>
    <dgm:pt modelId="{2AE16A6A-130C-4CB1-A5AE-58EAFCB7A987}" type="pres">
      <dgm:prSet presAssocID="{C78503DA-9595-4B65-BE6A-4BE0804027CC}" presName="composite" presStyleCnt="0"/>
      <dgm:spPr/>
    </dgm:pt>
    <dgm:pt modelId="{3878F8DA-29EE-4D88-8030-7B6CC735722E}" type="pres">
      <dgm:prSet presAssocID="{C78503DA-9595-4B65-BE6A-4BE0804027CC}" presName="rect1" presStyleLbl="tr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6915C50A-AE7A-4633-A49B-312A53D5631E}" type="pres">
      <dgm:prSet presAssocID="{C78503DA-9595-4B65-BE6A-4BE0804027CC}" presName="rect2" presStyleLbl="fgImgPlace1" presStyleIdx="5" presStyleCnt="8"/>
      <dgm:spPr/>
    </dgm:pt>
    <dgm:pt modelId="{1DFBBE68-8858-483E-94AF-0D1B2192127C}" type="pres">
      <dgm:prSet presAssocID="{41F3417A-0E3F-4E23-A19A-A24AF94C8620}" presName="sibTrans" presStyleCnt="0"/>
      <dgm:spPr/>
    </dgm:pt>
    <dgm:pt modelId="{CA2A8DB1-9876-4BBF-8EA8-683AAEA9F22B}" type="pres">
      <dgm:prSet presAssocID="{756E236F-E8A6-4A44-8E85-1C257FB30968}" presName="composite" presStyleCnt="0"/>
      <dgm:spPr/>
    </dgm:pt>
    <dgm:pt modelId="{DC6E0439-A5A3-45C9-9675-6A3260DE23FE}" type="pres">
      <dgm:prSet presAssocID="{756E236F-E8A6-4A44-8E85-1C257FB30968}" presName="rect1" presStyleLbl="tr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D63AFCAD-DA59-477B-BE7F-BA6A0DA11F15}" type="pres">
      <dgm:prSet presAssocID="{756E236F-E8A6-4A44-8E85-1C257FB30968}" presName="rect2" presStyleLbl="fgImgPlace1" presStyleIdx="6" presStyleCnt="8"/>
      <dgm:spPr/>
    </dgm:pt>
    <dgm:pt modelId="{1577C2A2-29AA-4B4B-8521-BA5FB50B411C}" type="pres">
      <dgm:prSet presAssocID="{5F8CD5A7-88A9-48B6-B7F3-1A3D8A2B15E3}" presName="sibTrans" presStyleCnt="0"/>
      <dgm:spPr/>
    </dgm:pt>
    <dgm:pt modelId="{72D1C0F4-10B8-4C5C-820C-564B5F1F96B4}" type="pres">
      <dgm:prSet presAssocID="{6E29E457-5AB8-4933-A382-CC91F23FAF87}" presName="composite" presStyleCnt="0"/>
      <dgm:spPr/>
    </dgm:pt>
    <dgm:pt modelId="{73AEA015-22C7-4273-9200-4295966AE584}" type="pres">
      <dgm:prSet presAssocID="{6E29E457-5AB8-4933-A382-CC91F23FAF87}" presName="rect1" presStyleLbl="tr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33FFC6D9-716D-4A63-BC6C-B4F5D23DE63B}" type="pres">
      <dgm:prSet presAssocID="{6E29E457-5AB8-4933-A382-CC91F23FAF87}" presName="rect2" presStyleLbl="fgImgPlace1" presStyleIdx="7" presStyleCnt="8"/>
      <dgm:spPr/>
    </dgm:pt>
  </dgm:ptLst>
  <dgm:cxnLst>
    <dgm:cxn modelId="{8435945D-C952-48D0-96A0-548E34828FCD}" type="presOf" srcId="{F70EBFF4-43D3-4D4F-8A4C-F9EC8331A651}" destId="{D13EC6CB-0CDF-4BAC-AB6A-C9D7932DB6D2}" srcOrd="0" destOrd="0" presId="urn:microsoft.com/office/officeart/2008/layout/PictureStrips"/>
    <dgm:cxn modelId="{32735EAC-4986-4D47-B495-4DF4E2B9557F}" srcId="{D7AA9580-3476-4BFF-AF71-3844B4841090}" destId="{756E236F-E8A6-4A44-8E85-1C257FB30968}" srcOrd="6" destOrd="0" parTransId="{BD70C6E5-4B0F-495E-B906-8026DF5CA224}" sibTransId="{5F8CD5A7-88A9-48B6-B7F3-1A3D8A2B15E3}"/>
    <dgm:cxn modelId="{0F4EF6B3-9F87-472E-B03C-6AB947C4EE0F}" srcId="{D7AA9580-3476-4BFF-AF71-3844B4841090}" destId="{6E29E457-5AB8-4933-A382-CC91F23FAF87}" srcOrd="7" destOrd="0" parTransId="{CAD60A84-847D-4751-8D4B-EC1D363057D6}" sibTransId="{2C5E3C2C-B6FC-415E-8F2F-8613D8A78A6B}"/>
    <dgm:cxn modelId="{D992FA16-D3AC-4248-AE79-74773B0E66B8}" type="presOf" srcId="{D7AA9580-3476-4BFF-AF71-3844B4841090}" destId="{F4F01C2D-0E7A-40FC-9986-907F1A14ECFD}" srcOrd="0" destOrd="0" presId="urn:microsoft.com/office/officeart/2008/layout/PictureStrips"/>
    <dgm:cxn modelId="{A338578C-7612-4CCA-9198-B31E098FBB9F}" srcId="{D7AA9580-3476-4BFF-AF71-3844B4841090}" destId="{C78503DA-9595-4B65-BE6A-4BE0804027CC}" srcOrd="5" destOrd="0" parTransId="{A3288471-DCBD-474C-87E2-C2953EC88F1E}" sibTransId="{41F3417A-0E3F-4E23-A19A-A24AF94C8620}"/>
    <dgm:cxn modelId="{9C78D9E7-3050-4D1C-8213-80A5D6622B05}" srcId="{D7AA9580-3476-4BFF-AF71-3844B4841090}" destId="{F70EBFF4-43D3-4D4F-8A4C-F9EC8331A651}" srcOrd="0" destOrd="0" parTransId="{E896B613-6F37-438D-B4BE-F3A0EFAEC835}" sibTransId="{869BE178-828B-4E9D-8A3C-50110070D2A4}"/>
    <dgm:cxn modelId="{BBFB7C35-9B99-43CD-9924-F0A514349E3A}" type="presOf" srcId="{8326D70F-8B7C-422C-B5ED-F82E018E6B29}" destId="{A9B5EE59-312F-43B4-96E5-A1373CA9F833}" srcOrd="0" destOrd="0" presId="urn:microsoft.com/office/officeart/2008/layout/PictureStrips"/>
    <dgm:cxn modelId="{5A17FF5C-CFEF-4B98-AD5E-5B68EC985AD0}" type="presOf" srcId="{A1CB732B-D8C3-49D6-ADE4-8BC70A0FE696}" destId="{CB002142-F698-4097-B100-25C5C2A77C89}" srcOrd="0" destOrd="0" presId="urn:microsoft.com/office/officeart/2008/layout/PictureStrips"/>
    <dgm:cxn modelId="{EE5DC413-D447-4FCA-AC8C-FE9D56A3DB74}" type="presOf" srcId="{756E236F-E8A6-4A44-8E85-1C257FB30968}" destId="{DC6E0439-A5A3-45C9-9675-6A3260DE23FE}" srcOrd="0" destOrd="0" presId="urn:microsoft.com/office/officeart/2008/layout/PictureStrips"/>
    <dgm:cxn modelId="{A6A54500-4B00-4D3D-8DD9-F49B71AF1813}" type="presOf" srcId="{FC344938-5DE4-4084-8723-BE39B37CD5B2}" destId="{C26C0D49-7123-429E-90F4-34591CE0B6AF}" srcOrd="0" destOrd="0" presId="urn:microsoft.com/office/officeart/2008/layout/PictureStrips"/>
    <dgm:cxn modelId="{5D0482F9-E64C-4A4F-84AC-BADEB84E60C4}" srcId="{D7AA9580-3476-4BFF-AF71-3844B4841090}" destId="{7950D3A6-E2F7-4F48-9126-3F50D8DEDC49}" srcOrd="4" destOrd="0" parTransId="{C5EEF016-1F5C-434C-AA33-AFAB018CAE1A}" sibTransId="{90BBC807-2B0C-48A7-817F-8BB1F8181CCE}"/>
    <dgm:cxn modelId="{000437D0-AEF5-4969-AB1B-C129C9F97103}" type="presOf" srcId="{7950D3A6-E2F7-4F48-9126-3F50D8DEDC49}" destId="{6CF4C33D-3E9C-4736-9070-22EE873E4509}" srcOrd="0" destOrd="0" presId="urn:microsoft.com/office/officeart/2008/layout/PictureStrips"/>
    <dgm:cxn modelId="{FA0AD541-594D-4178-AD05-85951196C005}" type="presOf" srcId="{6E29E457-5AB8-4933-A382-CC91F23FAF87}" destId="{73AEA015-22C7-4273-9200-4295966AE584}" srcOrd="0" destOrd="0" presId="urn:microsoft.com/office/officeart/2008/layout/PictureStrips"/>
    <dgm:cxn modelId="{3FDE154C-B1FD-479C-AFB8-A298D346E01D}" srcId="{D7AA9580-3476-4BFF-AF71-3844B4841090}" destId="{FC344938-5DE4-4084-8723-BE39B37CD5B2}" srcOrd="3" destOrd="0" parTransId="{DCC59069-9DDE-4172-92AA-EDA809B76274}" sibTransId="{0B25649D-421A-4D7A-84D1-48D62860FA1D}"/>
    <dgm:cxn modelId="{96A8E94E-9250-4132-9791-E383B27B02C4}" srcId="{D7AA9580-3476-4BFF-AF71-3844B4841090}" destId="{A1CB732B-D8C3-49D6-ADE4-8BC70A0FE696}" srcOrd="1" destOrd="0" parTransId="{EC8A406C-7F6F-499F-A064-D3C9E6EBDF5A}" sibTransId="{4F69D7EA-70D4-4565-9B55-70127D6E3823}"/>
    <dgm:cxn modelId="{E4954573-CA59-406E-9904-8FCC3C353783}" srcId="{D7AA9580-3476-4BFF-AF71-3844B4841090}" destId="{8326D70F-8B7C-422C-B5ED-F82E018E6B29}" srcOrd="2" destOrd="0" parTransId="{AEA7B969-73C6-4F69-A93B-A39BEE891DEE}" sibTransId="{AADA0103-1B79-4813-A97A-F4D05225CD66}"/>
    <dgm:cxn modelId="{C59C8B13-207E-41CF-BAEC-A9417280898E}" type="presOf" srcId="{C78503DA-9595-4B65-BE6A-4BE0804027CC}" destId="{3878F8DA-29EE-4D88-8030-7B6CC735722E}" srcOrd="0" destOrd="0" presId="urn:microsoft.com/office/officeart/2008/layout/PictureStrips"/>
    <dgm:cxn modelId="{530B8C8C-3010-49AD-8525-599B4CDE28C6}" type="presParOf" srcId="{F4F01C2D-0E7A-40FC-9986-907F1A14ECFD}" destId="{6343EF52-C682-4EA8-B1D5-A109DC251BE2}" srcOrd="0" destOrd="0" presId="urn:microsoft.com/office/officeart/2008/layout/PictureStrips"/>
    <dgm:cxn modelId="{B76A13F9-EF79-40F8-A303-B081615E20E9}" type="presParOf" srcId="{6343EF52-C682-4EA8-B1D5-A109DC251BE2}" destId="{D13EC6CB-0CDF-4BAC-AB6A-C9D7932DB6D2}" srcOrd="0" destOrd="0" presId="urn:microsoft.com/office/officeart/2008/layout/PictureStrips"/>
    <dgm:cxn modelId="{F1E560D4-4B68-4FD7-9BCB-59467C50D490}" type="presParOf" srcId="{6343EF52-C682-4EA8-B1D5-A109DC251BE2}" destId="{4FE13985-FADD-4C73-8E8D-F40804EEF52E}" srcOrd="1" destOrd="0" presId="urn:microsoft.com/office/officeart/2008/layout/PictureStrips"/>
    <dgm:cxn modelId="{6D469123-8CDC-4B79-801C-2E99DB49DB99}" type="presParOf" srcId="{F4F01C2D-0E7A-40FC-9986-907F1A14ECFD}" destId="{0DBDCCE1-58FB-4B3E-8FD3-1084623EBE58}" srcOrd="1" destOrd="0" presId="urn:microsoft.com/office/officeart/2008/layout/PictureStrips"/>
    <dgm:cxn modelId="{640AEAAC-E480-4659-BFB2-F0261423B5A6}" type="presParOf" srcId="{F4F01C2D-0E7A-40FC-9986-907F1A14ECFD}" destId="{12CA4E57-F86B-4A36-9AF3-2D5D49BC19E4}" srcOrd="2" destOrd="0" presId="urn:microsoft.com/office/officeart/2008/layout/PictureStrips"/>
    <dgm:cxn modelId="{08E204CF-AA00-4EE7-A2AB-CB34B9D6A15F}" type="presParOf" srcId="{12CA4E57-F86B-4A36-9AF3-2D5D49BC19E4}" destId="{CB002142-F698-4097-B100-25C5C2A77C89}" srcOrd="0" destOrd="0" presId="urn:microsoft.com/office/officeart/2008/layout/PictureStrips"/>
    <dgm:cxn modelId="{C75A626A-8433-4E38-9072-B72143642D4D}" type="presParOf" srcId="{12CA4E57-F86B-4A36-9AF3-2D5D49BC19E4}" destId="{C76D5052-CC49-4867-A19B-62F6E59A64AE}" srcOrd="1" destOrd="0" presId="urn:microsoft.com/office/officeart/2008/layout/PictureStrips"/>
    <dgm:cxn modelId="{8F8D824B-7203-47F4-A837-31E0E95E5A95}" type="presParOf" srcId="{F4F01C2D-0E7A-40FC-9986-907F1A14ECFD}" destId="{4B6BB2CD-A8DE-4621-B065-173459B6431E}" srcOrd="3" destOrd="0" presId="urn:microsoft.com/office/officeart/2008/layout/PictureStrips"/>
    <dgm:cxn modelId="{A611DAC2-A4DD-414D-AD7B-7C606D362D79}" type="presParOf" srcId="{F4F01C2D-0E7A-40FC-9986-907F1A14ECFD}" destId="{C7DCAB77-D9FD-416E-B3C3-F5D5364A12B8}" srcOrd="4" destOrd="0" presId="urn:microsoft.com/office/officeart/2008/layout/PictureStrips"/>
    <dgm:cxn modelId="{ED502CC0-A26B-4890-84C4-75FE74CB240F}" type="presParOf" srcId="{C7DCAB77-D9FD-416E-B3C3-F5D5364A12B8}" destId="{A9B5EE59-312F-43B4-96E5-A1373CA9F833}" srcOrd="0" destOrd="0" presId="urn:microsoft.com/office/officeart/2008/layout/PictureStrips"/>
    <dgm:cxn modelId="{61A416B8-D11D-46AF-9B8F-F83878A50AAE}" type="presParOf" srcId="{C7DCAB77-D9FD-416E-B3C3-F5D5364A12B8}" destId="{9EF728B5-96D5-4B81-B1CF-647375E993D9}" srcOrd="1" destOrd="0" presId="urn:microsoft.com/office/officeart/2008/layout/PictureStrips"/>
    <dgm:cxn modelId="{ED39C067-EE4E-4BFF-814C-05398CDAF54D}" type="presParOf" srcId="{F4F01C2D-0E7A-40FC-9986-907F1A14ECFD}" destId="{7B4CCC42-2969-4DCF-9DAD-D5DDDF24DB1F}" srcOrd="5" destOrd="0" presId="urn:microsoft.com/office/officeart/2008/layout/PictureStrips"/>
    <dgm:cxn modelId="{6F20ABCE-AAFC-466E-B6C7-C66F39B7E3D9}" type="presParOf" srcId="{F4F01C2D-0E7A-40FC-9986-907F1A14ECFD}" destId="{D314AAB7-3FE7-4816-B501-31BD52349ECB}" srcOrd="6" destOrd="0" presId="urn:microsoft.com/office/officeart/2008/layout/PictureStrips"/>
    <dgm:cxn modelId="{70CF438F-291C-43AD-B915-169817EF868C}" type="presParOf" srcId="{D314AAB7-3FE7-4816-B501-31BD52349ECB}" destId="{C26C0D49-7123-429E-90F4-34591CE0B6AF}" srcOrd="0" destOrd="0" presId="urn:microsoft.com/office/officeart/2008/layout/PictureStrips"/>
    <dgm:cxn modelId="{910707ED-2A86-4AE3-ABF4-562AF4D7E668}" type="presParOf" srcId="{D314AAB7-3FE7-4816-B501-31BD52349ECB}" destId="{C01B2342-B59B-46C3-BCAA-351CFB91CC3D}" srcOrd="1" destOrd="0" presId="urn:microsoft.com/office/officeart/2008/layout/PictureStrips"/>
    <dgm:cxn modelId="{DB9311BA-E336-461A-9233-89B3993835B9}" type="presParOf" srcId="{F4F01C2D-0E7A-40FC-9986-907F1A14ECFD}" destId="{AA85B995-8100-4801-817E-9A4AF6E9360C}" srcOrd="7" destOrd="0" presId="urn:microsoft.com/office/officeart/2008/layout/PictureStrips"/>
    <dgm:cxn modelId="{31F45827-424B-412E-9069-58E43FC6302C}" type="presParOf" srcId="{F4F01C2D-0E7A-40FC-9986-907F1A14ECFD}" destId="{C9C5EA11-125C-49C3-816E-A965AA10345A}" srcOrd="8" destOrd="0" presId="urn:microsoft.com/office/officeart/2008/layout/PictureStrips"/>
    <dgm:cxn modelId="{9B7057A4-C1B7-4388-A74D-8D1DA259BE3E}" type="presParOf" srcId="{C9C5EA11-125C-49C3-816E-A965AA10345A}" destId="{6CF4C33D-3E9C-4736-9070-22EE873E4509}" srcOrd="0" destOrd="0" presId="urn:microsoft.com/office/officeart/2008/layout/PictureStrips"/>
    <dgm:cxn modelId="{2A675C41-4DD6-47B9-B529-21B642960EDE}" type="presParOf" srcId="{C9C5EA11-125C-49C3-816E-A965AA10345A}" destId="{0A18DA53-1687-4DA7-B8C3-34EFFEBF96ED}" srcOrd="1" destOrd="0" presId="urn:microsoft.com/office/officeart/2008/layout/PictureStrips"/>
    <dgm:cxn modelId="{2EF77A48-602E-43DF-BB3F-5300AE213A93}" type="presParOf" srcId="{F4F01C2D-0E7A-40FC-9986-907F1A14ECFD}" destId="{A1456146-5E8F-4474-9F2A-8339DFE1CB4D}" srcOrd="9" destOrd="0" presId="urn:microsoft.com/office/officeart/2008/layout/PictureStrips"/>
    <dgm:cxn modelId="{241F38F5-E827-46E4-B4F0-DF2FCC25D381}" type="presParOf" srcId="{F4F01C2D-0E7A-40FC-9986-907F1A14ECFD}" destId="{2AE16A6A-130C-4CB1-A5AE-58EAFCB7A987}" srcOrd="10" destOrd="0" presId="urn:microsoft.com/office/officeart/2008/layout/PictureStrips"/>
    <dgm:cxn modelId="{4204EBE9-5F36-4F6A-8D2F-0F9AE7ECDFC3}" type="presParOf" srcId="{2AE16A6A-130C-4CB1-A5AE-58EAFCB7A987}" destId="{3878F8DA-29EE-4D88-8030-7B6CC735722E}" srcOrd="0" destOrd="0" presId="urn:microsoft.com/office/officeart/2008/layout/PictureStrips"/>
    <dgm:cxn modelId="{9805D389-5BDC-4943-B232-5B73CB2EF754}" type="presParOf" srcId="{2AE16A6A-130C-4CB1-A5AE-58EAFCB7A987}" destId="{6915C50A-AE7A-4633-A49B-312A53D5631E}" srcOrd="1" destOrd="0" presId="urn:microsoft.com/office/officeart/2008/layout/PictureStrips"/>
    <dgm:cxn modelId="{29441188-4F24-4123-879B-D3B37170DED2}" type="presParOf" srcId="{F4F01C2D-0E7A-40FC-9986-907F1A14ECFD}" destId="{1DFBBE68-8858-483E-94AF-0D1B2192127C}" srcOrd="11" destOrd="0" presId="urn:microsoft.com/office/officeart/2008/layout/PictureStrips"/>
    <dgm:cxn modelId="{C9BBDBE5-4161-4343-A309-79E14B58DEE9}" type="presParOf" srcId="{F4F01C2D-0E7A-40FC-9986-907F1A14ECFD}" destId="{CA2A8DB1-9876-4BBF-8EA8-683AAEA9F22B}" srcOrd="12" destOrd="0" presId="urn:microsoft.com/office/officeart/2008/layout/PictureStrips"/>
    <dgm:cxn modelId="{B1C9B690-9DA1-4443-B571-DACB1717FEC3}" type="presParOf" srcId="{CA2A8DB1-9876-4BBF-8EA8-683AAEA9F22B}" destId="{DC6E0439-A5A3-45C9-9675-6A3260DE23FE}" srcOrd="0" destOrd="0" presId="urn:microsoft.com/office/officeart/2008/layout/PictureStrips"/>
    <dgm:cxn modelId="{7CB48B45-FE9A-4091-8B31-9A5292F052F6}" type="presParOf" srcId="{CA2A8DB1-9876-4BBF-8EA8-683AAEA9F22B}" destId="{D63AFCAD-DA59-477B-BE7F-BA6A0DA11F15}" srcOrd="1" destOrd="0" presId="urn:microsoft.com/office/officeart/2008/layout/PictureStrips"/>
    <dgm:cxn modelId="{C4FFA0D6-DD5F-4DFA-B5C4-66872DFC65D2}" type="presParOf" srcId="{F4F01C2D-0E7A-40FC-9986-907F1A14ECFD}" destId="{1577C2A2-29AA-4B4B-8521-BA5FB50B411C}" srcOrd="13" destOrd="0" presId="urn:microsoft.com/office/officeart/2008/layout/PictureStrips"/>
    <dgm:cxn modelId="{E012C930-BBF9-4380-99A3-952F16D98C84}" type="presParOf" srcId="{F4F01C2D-0E7A-40FC-9986-907F1A14ECFD}" destId="{72D1C0F4-10B8-4C5C-820C-564B5F1F96B4}" srcOrd="14" destOrd="0" presId="urn:microsoft.com/office/officeart/2008/layout/PictureStrips"/>
    <dgm:cxn modelId="{27AC0EF1-7352-4A22-9D4C-DFC2D01293D1}" type="presParOf" srcId="{72D1C0F4-10B8-4C5C-820C-564B5F1F96B4}" destId="{73AEA015-22C7-4273-9200-4295966AE584}" srcOrd="0" destOrd="0" presId="urn:microsoft.com/office/officeart/2008/layout/PictureStrips"/>
    <dgm:cxn modelId="{9A6F490C-5BEA-4E36-90B3-ECB1263AC7C7}" type="presParOf" srcId="{72D1C0F4-10B8-4C5C-820C-564B5F1F96B4}" destId="{33FFC6D9-716D-4A63-BC6C-B4F5D23DE63B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3EC6CB-0CDF-4BAC-AB6A-C9D7932DB6D2}">
      <dsp:nvSpPr>
        <dsp:cNvPr id="0" name=""/>
        <dsp:cNvSpPr/>
      </dsp:nvSpPr>
      <dsp:spPr>
        <a:xfrm>
          <a:off x="1672552" y="225882"/>
          <a:ext cx="3125162" cy="97661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1493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b="1" kern="1200" dirty="0"/>
            <a:t>Nikoho nevylučovať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/>
            <a:t>(z dávania a prijímania D)</a:t>
          </a:r>
        </a:p>
      </dsp:txBody>
      <dsp:txXfrm>
        <a:off x="1672552" y="225882"/>
        <a:ext cx="3125162" cy="976613"/>
      </dsp:txXfrm>
    </dsp:sp>
    <dsp:sp modelId="{4FE13985-FADD-4C73-8E8D-F40804EEF52E}">
      <dsp:nvSpPr>
        <dsp:cNvPr id="0" name=""/>
        <dsp:cNvSpPr/>
      </dsp:nvSpPr>
      <dsp:spPr>
        <a:xfrm>
          <a:off x="1542337" y="84815"/>
          <a:ext cx="683629" cy="102544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002142-F698-4097-B100-25C5C2A77C89}">
      <dsp:nvSpPr>
        <dsp:cNvPr id="0" name=""/>
        <dsp:cNvSpPr/>
      </dsp:nvSpPr>
      <dsp:spPr>
        <a:xfrm>
          <a:off x="5093866" y="225882"/>
          <a:ext cx="3125162" cy="97661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1493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b="1" kern="1200" dirty="0"/>
            <a:t>Zmysluplnosť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/>
            <a:t>(D ako súčasť lokálnej sociálnej politiky)</a:t>
          </a:r>
        </a:p>
      </dsp:txBody>
      <dsp:txXfrm>
        <a:off x="5093866" y="225882"/>
        <a:ext cx="3125162" cy="976613"/>
      </dsp:txXfrm>
    </dsp:sp>
    <dsp:sp modelId="{C76D5052-CC49-4867-A19B-62F6E59A64AE}">
      <dsp:nvSpPr>
        <dsp:cNvPr id="0" name=""/>
        <dsp:cNvSpPr/>
      </dsp:nvSpPr>
      <dsp:spPr>
        <a:xfrm>
          <a:off x="4963651" y="84815"/>
          <a:ext cx="683629" cy="102544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B5EE59-312F-43B4-96E5-A1373CA9F833}">
      <dsp:nvSpPr>
        <dsp:cNvPr id="0" name=""/>
        <dsp:cNvSpPr/>
      </dsp:nvSpPr>
      <dsp:spPr>
        <a:xfrm>
          <a:off x="1672552" y="1455329"/>
          <a:ext cx="3125162" cy="97661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1493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b="1" kern="1200" dirty="0"/>
            <a:t>Komplementarita</a:t>
          </a:r>
          <a:r>
            <a:rPr lang="sk-SK" sz="1600" kern="1200" dirty="0"/>
            <a:t>, osobitosť, nie nahrádzanie</a:t>
          </a:r>
        </a:p>
      </dsp:txBody>
      <dsp:txXfrm>
        <a:off x="1672552" y="1455329"/>
        <a:ext cx="3125162" cy="976613"/>
      </dsp:txXfrm>
    </dsp:sp>
    <dsp:sp modelId="{9EF728B5-96D5-4B81-B1CF-647375E993D9}">
      <dsp:nvSpPr>
        <dsp:cNvPr id="0" name=""/>
        <dsp:cNvSpPr/>
      </dsp:nvSpPr>
      <dsp:spPr>
        <a:xfrm>
          <a:off x="1542337" y="1314263"/>
          <a:ext cx="683629" cy="102544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6C0D49-7123-429E-90F4-34591CE0B6AF}">
      <dsp:nvSpPr>
        <dsp:cNvPr id="0" name=""/>
        <dsp:cNvSpPr/>
      </dsp:nvSpPr>
      <dsp:spPr>
        <a:xfrm>
          <a:off x="5093866" y="1455329"/>
          <a:ext cx="3125162" cy="97661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1493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b="1" kern="1200" dirty="0"/>
            <a:t>Udržateľné podmienky</a:t>
          </a:r>
          <a:r>
            <a:rPr lang="sk-SK" sz="1600" kern="1200" dirty="0"/>
            <a:t>, 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/>
            <a:t>dôvera, oceňovanie</a:t>
          </a:r>
        </a:p>
      </dsp:txBody>
      <dsp:txXfrm>
        <a:off x="5093866" y="1455329"/>
        <a:ext cx="3125162" cy="976613"/>
      </dsp:txXfrm>
    </dsp:sp>
    <dsp:sp modelId="{C01B2342-B59B-46C3-BCAA-351CFB91CC3D}">
      <dsp:nvSpPr>
        <dsp:cNvPr id="0" name=""/>
        <dsp:cNvSpPr/>
      </dsp:nvSpPr>
      <dsp:spPr>
        <a:xfrm>
          <a:off x="4963651" y="1314263"/>
          <a:ext cx="683629" cy="102544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F4C33D-3E9C-4736-9070-22EE873E4509}">
      <dsp:nvSpPr>
        <dsp:cNvPr id="0" name=""/>
        <dsp:cNvSpPr/>
      </dsp:nvSpPr>
      <dsp:spPr>
        <a:xfrm>
          <a:off x="1672552" y="2684777"/>
          <a:ext cx="3125162" cy="97661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1493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b="1" kern="1200" dirty="0"/>
            <a:t>Rôznorodosť a dostupnosť</a:t>
          </a:r>
          <a:r>
            <a:rPr lang="sk-SK" sz="1600" kern="1200" dirty="0"/>
            <a:t>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/>
            <a:t>SD, foriem, prostredia D</a:t>
          </a:r>
        </a:p>
      </dsp:txBody>
      <dsp:txXfrm>
        <a:off x="1672552" y="2684777"/>
        <a:ext cx="3125162" cy="976613"/>
      </dsp:txXfrm>
    </dsp:sp>
    <dsp:sp modelId="{0A18DA53-1687-4DA7-B8C3-34EFFEBF96ED}">
      <dsp:nvSpPr>
        <dsp:cNvPr id="0" name=""/>
        <dsp:cNvSpPr/>
      </dsp:nvSpPr>
      <dsp:spPr>
        <a:xfrm>
          <a:off x="1542337" y="2543710"/>
          <a:ext cx="683629" cy="102544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78F8DA-29EE-4D88-8030-7B6CC735722E}">
      <dsp:nvSpPr>
        <dsp:cNvPr id="0" name=""/>
        <dsp:cNvSpPr/>
      </dsp:nvSpPr>
      <dsp:spPr>
        <a:xfrm>
          <a:off x="5093866" y="2684777"/>
          <a:ext cx="3125162" cy="97661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1493" tIns="60960" rIns="60960" bIns="6096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k-SK" sz="1600" b="1" kern="1200" dirty="0"/>
            <a:t>Reciprocita benefitov </a:t>
          </a:r>
          <a:r>
            <a:rPr lang="sk-SK" sz="1600" kern="1200" dirty="0"/>
            <a:t>(rozvoj pre všetkých)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600" b="1" kern="1200" dirty="0"/>
        </a:p>
      </dsp:txBody>
      <dsp:txXfrm>
        <a:off x="5093866" y="2684777"/>
        <a:ext cx="3125162" cy="976613"/>
      </dsp:txXfrm>
    </dsp:sp>
    <dsp:sp modelId="{6915C50A-AE7A-4633-A49B-312A53D5631E}">
      <dsp:nvSpPr>
        <dsp:cNvPr id="0" name=""/>
        <dsp:cNvSpPr/>
      </dsp:nvSpPr>
      <dsp:spPr>
        <a:xfrm>
          <a:off x="4963651" y="2543710"/>
          <a:ext cx="683629" cy="102544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6E0439-A5A3-45C9-9675-6A3260DE23FE}">
      <dsp:nvSpPr>
        <dsp:cNvPr id="0" name=""/>
        <dsp:cNvSpPr/>
      </dsp:nvSpPr>
      <dsp:spPr>
        <a:xfrm>
          <a:off x="1672552" y="3914224"/>
          <a:ext cx="3125162" cy="97661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1493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b="1" kern="1200" dirty="0"/>
            <a:t>Nové trendy</a:t>
          </a:r>
        </a:p>
      </dsp:txBody>
      <dsp:txXfrm>
        <a:off x="1672552" y="3914224"/>
        <a:ext cx="3125162" cy="976613"/>
      </dsp:txXfrm>
    </dsp:sp>
    <dsp:sp modelId="{D63AFCAD-DA59-477B-BE7F-BA6A0DA11F15}">
      <dsp:nvSpPr>
        <dsp:cNvPr id="0" name=""/>
        <dsp:cNvSpPr/>
      </dsp:nvSpPr>
      <dsp:spPr>
        <a:xfrm>
          <a:off x="1542337" y="3773158"/>
          <a:ext cx="683629" cy="102544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AEA015-22C7-4273-9200-4295966AE584}">
      <dsp:nvSpPr>
        <dsp:cNvPr id="0" name=""/>
        <dsp:cNvSpPr/>
      </dsp:nvSpPr>
      <dsp:spPr>
        <a:xfrm>
          <a:off x="5093866" y="3914224"/>
          <a:ext cx="3125162" cy="97661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1493" tIns="60960" rIns="60960" bIns="6096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k-SK" sz="1600" b="1" kern="1200" dirty="0"/>
            <a:t>„Aktivizovanie neaktívnych“</a:t>
          </a:r>
        </a:p>
      </dsp:txBody>
      <dsp:txXfrm>
        <a:off x="5093866" y="3914224"/>
        <a:ext cx="3125162" cy="976613"/>
      </dsp:txXfrm>
    </dsp:sp>
    <dsp:sp modelId="{33FFC6D9-716D-4A63-BC6C-B4F5D23DE63B}">
      <dsp:nvSpPr>
        <dsp:cNvPr id="0" name=""/>
        <dsp:cNvSpPr/>
      </dsp:nvSpPr>
      <dsp:spPr>
        <a:xfrm>
          <a:off x="4963651" y="3773158"/>
          <a:ext cx="683629" cy="102544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4003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237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187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3533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588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3221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640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9132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508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36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27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5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866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590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62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999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82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8733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ivpr.gov.sk/bulletin-ivpr-6-7-2024-podpora-dobrovolnictva-starsich-ludi/" TargetMode="External"/><Relationship Id="rId2" Type="http://schemas.openxmlformats.org/officeDocument/2006/relationships/hyperlink" Target="https://ivpr.gov.sk/wp-content/uploads/2024/12/dobrovolnictvo_starsich_ludi_dopad_studia_zaverecna_kr_abg_vu_2024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vpr.gov.sk/wp-content/uploads/2024/12/Bulletin_IVPR_10_2024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0114" y="1422939"/>
            <a:ext cx="8001000" cy="2971801"/>
          </a:xfrm>
        </p:spPr>
        <p:txBody>
          <a:bodyPr>
            <a:normAutofit fontScale="90000"/>
          </a:bodyPr>
          <a:lstStyle/>
          <a:p>
            <a:pPr algn="ctr"/>
            <a:r>
              <a:rPr lang="sk-SK" sz="3200" b="1" dirty="0"/>
              <a:t/>
            </a:r>
            <a:br>
              <a:rPr lang="sk-SK" sz="3200" b="1" dirty="0"/>
            </a:br>
            <a:r>
              <a:rPr lang="sk-SK" sz="3200" b="1" dirty="0"/>
              <a:t/>
            </a:r>
            <a:br>
              <a:rPr lang="sk-SK" sz="3200" b="1" dirty="0"/>
            </a:br>
            <a:r>
              <a:rPr lang="sk-SK" sz="3200" b="1" dirty="0"/>
              <a:t/>
            </a:r>
            <a:br>
              <a:rPr lang="sk-SK" sz="3200" b="1" dirty="0"/>
            </a:br>
            <a:r>
              <a:rPr lang="sk-SK" sz="3200" b="1" dirty="0"/>
              <a:t/>
            </a:r>
            <a:br>
              <a:rPr lang="sk-SK" sz="3200" b="1" dirty="0"/>
            </a:br>
            <a:r>
              <a:rPr lang="sk-SK" sz="3200" b="1" dirty="0"/>
              <a:t/>
            </a:r>
            <a:br>
              <a:rPr lang="sk-SK" sz="3200" b="1" dirty="0"/>
            </a:br>
            <a:r>
              <a:rPr lang="sk-SK" sz="3200" b="1" dirty="0"/>
              <a:t/>
            </a:r>
            <a:br>
              <a:rPr lang="sk-SK" sz="3200" b="1" dirty="0"/>
            </a:br>
            <a:r>
              <a:rPr lang="sk-SK" sz="3200" b="1" dirty="0"/>
              <a:t/>
            </a:r>
            <a:br>
              <a:rPr lang="sk-SK" sz="3200" b="1" dirty="0"/>
            </a:br>
            <a:r>
              <a:rPr lang="sk-SK" sz="8900" b="1" dirty="0"/>
              <a:t>V I T A J T E</a:t>
            </a:r>
            <a:br>
              <a:rPr lang="sk-SK" sz="8900" b="1" dirty="0"/>
            </a:br>
            <a:r>
              <a:rPr lang="sk-SK" sz="3200" b="1" dirty="0"/>
              <a:t/>
            </a:r>
            <a:br>
              <a:rPr lang="sk-SK" sz="3200" b="1" dirty="0"/>
            </a:br>
            <a:r>
              <a:rPr lang="sk-SK" sz="3200" b="1" dirty="0"/>
              <a:t>Dobrovoľníctvo starších ľudí – </a:t>
            </a:r>
            <a:br>
              <a:rPr lang="sk-SK" sz="3200" b="1" dirty="0"/>
            </a:br>
            <a:r>
              <a:rPr lang="sk-SK" sz="3200" b="1" dirty="0"/>
              <a:t>dnes a zajtra</a:t>
            </a:r>
            <a:endParaRPr lang="sk-SK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0114" y="4548300"/>
            <a:ext cx="6400800" cy="1947333"/>
          </a:xfrm>
        </p:spPr>
        <p:txBody>
          <a:bodyPr>
            <a:normAutofit fontScale="77500" lnSpcReduction="20000"/>
          </a:bodyPr>
          <a:lstStyle/>
          <a:p>
            <a:endParaRPr lang="sk-SK" dirty="0"/>
          </a:p>
          <a:p>
            <a:r>
              <a:rPr lang="sk-SK" sz="3100" b="1" dirty="0" smtClean="0"/>
              <a:t>Kvetoslava </a:t>
            </a:r>
            <a:r>
              <a:rPr lang="sk-SK" sz="3100" b="1" dirty="0"/>
              <a:t>Repková</a:t>
            </a:r>
          </a:p>
          <a:p>
            <a:r>
              <a:rPr lang="sk-SK" sz="3100" b="1" dirty="0"/>
              <a:t>Alžbeta </a:t>
            </a:r>
            <a:r>
              <a:rPr lang="sk-SK" sz="3100" b="1" dirty="0" err="1"/>
              <a:t>Brozmanová</a:t>
            </a:r>
            <a:r>
              <a:rPr lang="sk-SK" sz="3100" b="1" dirty="0"/>
              <a:t> Gregorová</a:t>
            </a:r>
          </a:p>
          <a:p>
            <a:endParaRPr lang="sk-SK" dirty="0"/>
          </a:p>
          <a:p>
            <a:r>
              <a:rPr lang="sk-SK" dirty="0"/>
              <a:t>Bratislava, 30.1. 2025</a:t>
            </a:r>
          </a:p>
        </p:txBody>
      </p:sp>
      <p:pic>
        <p:nvPicPr>
          <p:cNvPr id="10" name="Obrázok 9" descr="E:\Konferencie\V-P-P dialógy\V-P-P dialógy\dialogy_s_ivpr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329" y="295712"/>
            <a:ext cx="1383030" cy="12744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5715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="" xmlns:a16="http://schemas.microsoft.com/office/drawing/2014/main" id="{414539CC-240B-7DC0-9409-98F59E0647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65740CF-1CB3-AC3E-6F72-6587D2CB2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350933"/>
            <a:ext cx="8534400" cy="1507067"/>
          </a:xfrm>
        </p:spPr>
        <p:txBody>
          <a:bodyPr/>
          <a:lstStyle/>
          <a:p>
            <a:r>
              <a:rPr lang="sk-SK" dirty="0"/>
              <a:t>Vybrané kvantitatívne zistenia</a:t>
            </a:r>
          </a:p>
        </p:txBody>
      </p:sp>
      <p:pic>
        <p:nvPicPr>
          <p:cNvPr id="6" name="Obrázok 5">
            <a:extLst>
              <a:ext uri="{FF2B5EF4-FFF2-40B4-BE49-F238E27FC236}">
                <a16:creationId xmlns="" xmlns:a16="http://schemas.microsoft.com/office/drawing/2014/main" id="{7A3068AD-5856-D500-9323-4FD3425905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392" y="299971"/>
            <a:ext cx="8211696" cy="550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33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="" xmlns:a16="http://schemas.microsoft.com/office/drawing/2014/main" id="{6A33B1AC-9F5F-3281-31F4-DB4F07CD59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47AD96F-2A5B-B527-A517-B54B0FBC1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350933"/>
            <a:ext cx="8534400" cy="1507067"/>
          </a:xfrm>
        </p:spPr>
        <p:txBody>
          <a:bodyPr/>
          <a:lstStyle/>
          <a:p>
            <a:r>
              <a:rPr lang="sk-SK" dirty="0"/>
              <a:t>Vybrané kvantitatívne zistenia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="" xmlns:a16="http://schemas.microsoft.com/office/drawing/2014/main" id="{49856E85-9A54-6EC9-B9DE-FF657B8BF7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1777121"/>
            <a:ext cx="7325747" cy="348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462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Vybrané kvantitatívne zistenia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4212" y="1461345"/>
            <a:ext cx="8534400" cy="36152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dirty="0"/>
              <a:t>Ľudia vo vyššom veku zapojení do dobrovoľníctva v porovnaní s tými, ktorí nie sú aktívni vykazujú</a:t>
            </a:r>
          </a:p>
          <a:p>
            <a:r>
              <a:rPr lang="sk-SK" dirty="0"/>
              <a:t>Vyššiu mieru všeobecnej dôvery</a:t>
            </a:r>
          </a:p>
          <a:p>
            <a:r>
              <a:rPr lang="sk-SK" dirty="0"/>
              <a:t>Vyššiu mieru identifikácie s miestnou komunitou </a:t>
            </a:r>
          </a:p>
          <a:p>
            <a:r>
              <a:rPr lang="sk-SK" dirty="0"/>
              <a:t>Vyšší pocit </a:t>
            </a:r>
            <a:r>
              <a:rPr lang="sk-SK" dirty="0" err="1"/>
              <a:t>wellbeingu</a:t>
            </a:r>
            <a:endParaRPr lang="sk-SK" dirty="0"/>
          </a:p>
          <a:p>
            <a:r>
              <a:rPr lang="sk-SK" dirty="0"/>
              <a:t>Vyššou mieru spokojnosti s osobnými vzťahmi </a:t>
            </a:r>
          </a:p>
          <a:p>
            <a:r>
              <a:rPr lang="sk-SK" dirty="0"/>
              <a:t>Vyššiu mieru spokojnosti s využitím voľného času</a:t>
            </a:r>
          </a:p>
          <a:p>
            <a:r>
              <a:rPr lang="sk-SK" dirty="0"/>
              <a:t>Nižšiu mieru pocitu osamelosti  </a:t>
            </a:r>
          </a:p>
          <a:p>
            <a:r>
              <a:rPr lang="sk-SK" dirty="0"/>
              <a:t>Nižšiu mieru pocitu vylúčenia </a:t>
            </a:r>
          </a:p>
          <a:p>
            <a:r>
              <a:rPr lang="sk-SK" dirty="0"/>
              <a:t>Vyššiu mieru pocitu šťastia </a:t>
            </a:r>
          </a:p>
          <a:p>
            <a:r>
              <a:rPr lang="sk-SK" dirty="0"/>
              <a:t>Majú častejšie koho požiadať o pomoc v prípade potreby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2543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="" xmlns:a16="http://schemas.microsoft.com/office/drawing/2014/main" id="{E48096C3-4E5C-494B-21EB-A81B2E8E5C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5DBD87C-7630-8277-CC75-A6C3EDD2B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Otázky, poznámky, komentáre (1)</a:t>
            </a:r>
          </a:p>
        </p:txBody>
      </p:sp>
      <p:sp>
        <p:nvSpPr>
          <p:cNvPr id="3" name="Zástupný symbol obsahu 2">
            <a:extLst>
              <a:ext uri="{FF2B5EF4-FFF2-40B4-BE49-F238E27FC236}">
                <a16:creationId xmlns="" xmlns:a16="http://schemas.microsoft.com/office/drawing/2014/main" id="{284DFACC-9196-B62F-D34D-31904A98F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461345"/>
            <a:ext cx="8534400" cy="36152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4966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4043" y="5217844"/>
            <a:ext cx="8534400" cy="1507067"/>
          </a:xfrm>
        </p:spPr>
        <p:txBody>
          <a:bodyPr/>
          <a:lstStyle/>
          <a:p>
            <a:r>
              <a:rPr lang="sk-SK" dirty="0"/>
              <a:t>Kvalitatívny výskum - dizajn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82434" y="734497"/>
            <a:ext cx="10839195" cy="532855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sk-SK" b="1" dirty="0"/>
              <a:t>Inštrumentálna prípadová štúdia </a:t>
            </a:r>
            <a:r>
              <a:rPr lang="sk-SK" dirty="0"/>
              <a:t>(CD Banská Bystrica; vznik 2000, transformácia v 2015)</a:t>
            </a:r>
          </a:p>
          <a:p>
            <a:pPr>
              <a:spcAft>
                <a:spcPts val="1200"/>
              </a:spcAft>
            </a:pPr>
            <a:r>
              <a:rPr lang="sk-SK" b="1" dirty="0"/>
              <a:t>4 dlhodobé dobrovoľnícke programy so SD</a:t>
            </a:r>
            <a:r>
              <a:rPr lang="sk-SK" dirty="0"/>
              <a:t> (</a:t>
            </a:r>
            <a:r>
              <a:rPr lang="sk-SK" dirty="0" err="1"/>
              <a:t>Klop-Klop</a:t>
            </a:r>
            <a:r>
              <a:rPr lang="sk-SK" dirty="0"/>
              <a:t>; Čítankovo; Hlavičky; Seniori v knižnici)</a:t>
            </a:r>
          </a:p>
          <a:p>
            <a:pPr>
              <a:spcAft>
                <a:spcPts val="1200"/>
              </a:spcAft>
            </a:pPr>
            <a:r>
              <a:rPr lang="sk-SK" b="1" dirty="0" err="1"/>
              <a:t>Pološtruktúrované</a:t>
            </a:r>
            <a:r>
              <a:rPr lang="sk-SK" b="1" dirty="0"/>
              <a:t> rozhovory </a:t>
            </a:r>
            <a:r>
              <a:rPr lang="sk-SK" dirty="0"/>
              <a:t>(manažérka CD, 2 koordinátorky DP, 4 staršie dobrovoľníčky – vyššie vzdelanie, 67-72 rokov, mimo trh práce)</a:t>
            </a:r>
          </a:p>
          <a:p>
            <a:pPr>
              <a:spcAft>
                <a:spcPts val="1200"/>
              </a:spcAft>
            </a:pPr>
            <a:r>
              <a:rPr lang="sk-SK" b="1" dirty="0"/>
              <a:t>Zameranie na:</a:t>
            </a:r>
          </a:p>
          <a:p>
            <a:pPr>
              <a:buFontTx/>
              <a:buChar char="-"/>
            </a:pPr>
            <a:r>
              <a:rPr lang="sk-SK" i="1" dirty="0"/>
              <a:t>Východiská/štruktúry</a:t>
            </a:r>
            <a:r>
              <a:rPr lang="sk-SK" dirty="0"/>
              <a:t> (o CD, </a:t>
            </a:r>
            <a:r>
              <a:rPr lang="sk-SK" dirty="0" err="1"/>
              <a:t>facilitátory</a:t>
            </a:r>
            <a:r>
              <a:rPr lang="sk-SK" dirty="0"/>
              <a:t>, inhibítory dobrovoľníctva starších ľudí, „život predtým“, motivácie)</a:t>
            </a:r>
          </a:p>
          <a:p>
            <a:pPr>
              <a:buFontTx/>
              <a:buChar char="-"/>
            </a:pPr>
            <a:r>
              <a:rPr lang="sk-SK" i="1" dirty="0"/>
              <a:t>Koordinačná práca v DP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sk-SK" i="1" dirty="0"/>
              <a:t>Vplyvy</a:t>
            </a:r>
            <a:r>
              <a:rPr lang="sk-SK" dirty="0"/>
              <a:t> (benefity) na aktérky</a:t>
            </a:r>
          </a:p>
          <a:p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8346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1" y="5075673"/>
            <a:ext cx="8534400" cy="1507067"/>
          </a:xfrm>
        </p:spPr>
        <p:txBody>
          <a:bodyPr/>
          <a:lstStyle/>
          <a:p>
            <a:r>
              <a:rPr lang="sk-SK" dirty="0"/>
              <a:t>Kvalitatívny výskum – vybrané zistenia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4211" y="373626"/>
            <a:ext cx="10396743" cy="488663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sk-SK" b="1" dirty="0"/>
              <a:t>Motivácie: </a:t>
            </a:r>
            <a:r>
              <a:rPr lang="sk-SK" dirty="0"/>
              <a:t>kontinuita, sociálne kontakty, užitočnosť, vlastné benefity, „byť v obraze“</a:t>
            </a:r>
          </a:p>
          <a:p>
            <a:pPr>
              <a:spcAft>
                <a:spcPts val="1200"/>
              </a:spcAft>
            </a:pPr>
            <a:r>
              <a:rPr lang="sk-SK" b="1" dirty="0"/>
              <a:t>Zdroje informácií</a:t>
            </a:r>
            <a:r>
              <a:rPr lang="sk-SK" dirty="0"/>
              <a:t>: samovyhľadávanie, „snehová guľa“, propagačné akcie</a:t>
            </a:r>
          </a:p>
          <a:p>
            <a:pPr>
              <a:spcAft>
                <a:spcPts val="1200"/>
              </a:spcAft>
            </a:pPr>
            <a:r>
              <a:rPr lang="sk-SK" b="1" dirty="0"/>
              <a:t>Potreba koordinácie </a:t>
            </a:r>
            <a:r>
              <a:rPr lang="sk-SK" dirty="0"/>
              <a:t>(dopyt – ponuka; pravidlá a systém; </a:t>
            </a:r>
            <a:r>
              <a:rPr lang="sk-SK" dirty="0" err="1"/>
              <a:t>mediovanie</a:t>
            </a:r>
            <a:r>
              <a:rPr lang="sk-SK" dirty="0"/>
              <a:t> strán)</a:t>
            </a:r>
          </a:p>
          <a:p>
            <a:pPr>
              <a:spcAft>
                <a:spcPts val="1200"/>
              </a:spcAft>
            </a:pPr>
            <a:r>
              <a:rPr lang="sk-SK" b="1" dirty="0"/>
              <a:t>Potreba priebežnej podpory </a:t>
            </a:r>
            <a:r>
              <a:rPr lang="sk-SK" dirty="0"/>
              <a:t>(„byť v kontakte“; supervízia; ďalšie vzdelávanie; učiaca sa D komunita; vyhodnocovanie)</a:t>
            </a:r>
          </a:p>
          <a:p>
            <a:pPr>
              <a:spcAft>
                <a:spcPts val="1200"/>
              </a:spcAft>
            </a:pPr>
            <a:r>
              <a:rPr lang="sk-SK" b="1" dirty="0"/>
              <a:t>Výstupy (vplyvy, prínosy):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sk-SK" i="1" dirty="0"/>
              <a:t>pre SD</a:t>
            </a:r>
            <a:r>
              <a:rPr lang="sk-SK" dirty="0"/>
              <a:t>: kontakty, užitočnosť a pomoc iným, reciprocita (patriť niekam), učenie sa novým veciam, prevencia vlastnej odkázanosti,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sk-SK" i="1" dirty="0"/>
              <a:t>pre MDC, KDP: </a:t>
            </a:r>
            <a:r>
              <a:rPr lang="sk-SK" dirty="0"/>
              <a:t>poznávanie SD, kreativita, emocionálna saturácia, vlastný posun</a:t>
            </a:r>
          </a:p>
        </p:txBody>
      </p:sp>
    </p:spTree>
    <p:extLst>
      <p:ext uri="{BB962C8B-B14F-4D97-AF65-F5344CB8AC3E}">
        <p14:creationId xmlns:p14="http://schemas.microsoft.com/office/powerpoint/2010/main" val="412233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Otázky, poznámky, komentáre (2)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4212" y="872065"/>
            <a:ext cx="8534400" cy="3615267"/>
          </a:xfrm>
        </p:spPr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94599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5318178"/>
            <a:ext cx="10792790" cy="1324598"/>
          </a:xfrm>
        </p:spPr>
        <p:txBody>
          <a:bodyPr>
            <a:normAutofit/>
          </a:bodyPr>
          <a:lstStyle/>
          <a:p>
            <a:r>
              <a:rPr lang="sk-SK" sz="2800" dirty="0"/>
              <a:t>Implikácie – smerom k </a:t>
            </a:r>
            <a:r>
              <a:rPr lang="sk-SK" sz="2800" b="1" dirty="0" err="1">
                <a:solidFill>
                  <a:srgbClr val="FF0000"/>
                </a:solidFill>
              </a:rPr>
              <a:t>inkluzívnemu</a:t>
            </a:r>
            <a:r>
              <a:rPr lang="sk-SK" sz="2800" b="1" dirty="0">
                <a:solidFill>
                  <a:srgbClr val="FF0000"/>
                </a:solidFill>
              </a:rPr>
              <a:t> Dobrovoľníctvu</a:t>
            </a:r>
          </a:p>
        </p:txBody>
      </p:sp>
      <p:graphicFrame>
        <p:nvGraphicFramePr>
          <p:cNvPr id="8" name="Zástupný symbol obsah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3557103"/>
              </p:ext>
            </p:extLst>
          </p:nvPr>
        </p:nvGraphicFramePr>
        <p:xfrm>
          <a:off x="519455" y="386503"/>
          <a:ext cx="9761366" cy="49756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BlokTextu 9"/>
          <p:cNvSpPr txBox="1"/>
          <p:nvPr/>
        </p:nvSpPr>
        <p:spPr>
          <a:xfrm rot="1810220">
            <a:off x="1272128" y="2456338"/>
            <a:ext cx="85107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6000" dirty="0">
                <a:solidFill>
                  <a:srgbClr val="FF0000"/>
                </a:solidFill>
              </a:rPr>
              <a:t>Systém </a:t>
            </a:r>
            <a:r>
              <a:rPr lang="sk-SK" sz="6000" dirty="0" err="1">
                <a:solidFill>
                  <a:srgbClr val="FF0000"/>
                </a:solidFill>
              </a:rPr>
              <a:t>inkluzívneho</a:t>
            </a:r>
            <a:r>
              <a:rPr lang="sk-SK" sz="6000" dirty="0">
                <a:solidFill>
                  <a:srgbClr val="FF0000"/>
                </a:solidFill>
              </a:rPr>
              <a:t> D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7992397" y="4283791"/>
            <a:ext cx="392835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200" b="1" i="1" dirty="0"/>
              <a:t>„To je taký paradox, že my naozaj, hoci sme si mysleli, že budeme aktivizovať týmito programami </a:t>
            </a:r>
            <a:r>
              <a:rPr lang="sk-SK" sz="1200" b="1" i="1" dirty="0" smtClean="0"/>
              <a:t>starých </a:t>
            </a:r>
            <a:r>
              <a:rPr lang="sk-SK" sz="1200" b="1" i="1" dirty="0"/>
              <a:t>ľudí, ktorí sedia doma a nemajú čo robiť, tak to sme sa veľmi mýlili, lebo zapájame práve tých, ktorí sú veľmi aktívni“.  (MCD)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1055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FE13985-FADD-4C73-8E8D-F40804EEF5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graphicEl>
                                              <a:dgm id="{4FE13985-FADD-4C73-8E8D-F40804EEF5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graphicEl>
                                              <a:dgm id="{4FE13985-FADD-4C73-8E8D-F40804EEF5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13EC6CB-0CDF-4BAC-AB6A-C9D7932DB6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graphicEl>
                                              <a:dgm id="{D13EC6CB-0CDF-4BAC-AB6A-C9D7932DB6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graphicEl>
                                              <a:dgm id="{D13EC6CB-0CDF-4BAC-AB6A-C9D7932DB6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76D5052-CC49-4867-A19B-62F6E59A64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graphicEl>
                                              <a:dgm id="{C76D5052-CC49-4867-A19B-62F6E59A64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graphicEl>
                                              <a:dgm id="{C76D5052-CC49-4867-A19B-62F6E59A64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B002142-F698-4097-B100-25C5C2A77C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graphicEl>
                                              <a:dgm id="{CB002142-F698-4097-B100-25C5C2A77C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graphicEl>
                                              <a:dgm id="{CB002142-F698-4097-B100-25C5C2A77C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EF728B5-96D5-4B81-B1CF-647375E993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graphicEl>
                                              <a:dgm id="{9EF728B5-96D5-4B81-B1CF-647375E993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graphicEl>
                                              <a:dgm id="{9EF728B5-96D5-4B81-B1CF-647375E993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9B5EE59-312F-43B4-96E5-A1373CA9F8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graphicEl>
                                              <a:dgm id="{A9B5EE59-312F-43B4-96E5-A1373CA9F8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graphicEl>
                                              <a:dgm id="{A9B5EE59-312F-43B4-96E5-A1373CA9F8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01B2342-B59B-46C3-BCAA-351CFB91CC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graphicEl>
                                              <a:dgm id="{C01B2342-B59B-46C3-BCAA-351CFB91CC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graphicEl>
                                              <a:dgm id="{C01B2342-B59B-46C3-BCAA-351CFB91CC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26C0D49-7123-429E-90F4-34591CE0B6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graphicEl>
                                              <a:dgm id="{C26C0D49-7123-429E-90F4-34591CE0B6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graphicEl>
                                              <a:dgm id="{C26C0D49-7123-429E-90F4-34591CE0B6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A18DA53-1687-4DA7-B8C3-34EFFEBF96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graphicEl>
                                              <a:dgm id="{0A18DA53-1687-4DA7-B8C3-34EFFEBF96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graphicEl>
                                              <a:dgm id="{0A18DA53-1687-4DA7-B8C3-34EFFEBF96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CF4C33D-3E9C-4736-9070-22EE873E4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graphicEl>
                                              <a:dgm id="{6CF4C33D-3E9C-4736-9070-22EE873E4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graphicEl>
                                              <a:dgm id="{6CF4C33D-3E9C-4736-9070-22EE873E4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915C50A-AE7A-4633-A49B-312A53D563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>
                                            <p:graphicEl>
                                              <a:dgm id="{6915C50A-AE7A-4633-A49B-312A53D563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>
                                            <p:graphicEl>
                                              <a:dgm id="{6915C50A-AE7A-4633-A49B-312A53D563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878F8DA-29EE-4D88-8030-7B6CC73572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graphicEl>
                                              <a:dgm id="{3878F8DA-29EE-4D88-8030-7B6CC73572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graphicEl>
                                              <a:dgm id="{3878F8DA-29EE-4D88-8030-7B6CC73572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63AFCAD-DA59-477B-BE7F-BA6A0DA11F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>
                                            <p:graphicEl>
                                              <a:dgm id="{D63AFCAD-DA59-477B-BE7F-BA6A0DA11F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graphicEl>
                                              <a:dgm id="{D63AFCAD-DA59-477B-BE7F-BA6A0DA11F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C6E0439-A5A3-45C9-9675-6A3260DE23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">
                                            <p:graphicEl>
                                              <a:dgm id="{DC6E0439-A5A3-45C9-9675-6A3260DE23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>
                                            <p:graphicEl>
                                              <a:dgm id="{DC6E0439-A5A3-45C9-9675-6A3260DE23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3FFC6D9-716D-4A63-BC6C-B4F5D23DE6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">
                                            <p:graphicEl>
                                              <a:dgm id="{33FFC6D9-716D-4A63-BC6C-B4F5D23DE6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">
                                            <p:graphicEl>
                                              <a:dgm id="{33FFC6D9-716D-4A63-BC6C-B4F5D23DE6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3AEA015-22C7-4273-9200-4295966AE5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">
                                            <p:graphicEl>
                                              <a:dgm id="{73AEA015-22C7-4273-9200-4295966AE5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">
                                            <p:graphicEl>
                                              <a:dgm id="{73AEA015-22C7-4273-9200-4295966AE5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Využiteľnosť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4212" y="872065"/>
            <a:ext cx="8534400" cy="3615267"/>
          </a:xfrm>
        </p:spPr>
        <p:txBody>
          <a:bodyPr>
            <a:normAutofit/>
          </a:bodyPr>
          <a:lstStyle/>
          <a:p>
            <a:r>
              <a:rPr lang="sk-SK" sz="4000" dirty="0"/>
              <a:t>Nech sa páči, vaše úvahy</a:t>
            </a:r>
            <a:r>
              <a:rPr lang="sk-SK" sz="4000" dirty="0">
                <a:sym typeface="Wingdings" panose="05000000000000000000" pitchFamily="2" charset="2"/>
              </a:rPr>
              <a:t></a:t>
            </a:r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3968945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5348748"/>
            <a:ext cx="8534400" cy="1507067"/>
          </a:xfrm>
        </p:spPr>
        <p:txBody>
          <a:bodyPr/>
          <a:lstStyle/>
          <a:p>
            <a:r>
              <a:rPr lang="sk-SK" dirty="0"/>
              <a:t>Pre vašu ďalšiu potrebu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662948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800"/>
              </a:spcAft>
            </a:pPr>
            <a:r>
              <a:rPr lang="sk-SK" dirty="0"/>
              <a:t>Repková, K., </a:t>
            </a:r>
            <a:r>
              <a:rPr lang="sk-SK" dirty="0" err="1"/>
              <a:t>Brozmanová</a:t>
            </a:r>
            <a:r>
              <a:rPr lang="sk-SK" dirty="0"/>
              <a:t> Gregorová, A. (2024a). </a:t>
            </a:r>
            <a:r>
              <a:rPr lang="sk-SK" i="1" dirty="0"/>
              <a:t>Dobrovoľníctvo starších ľudí – dopadová výskumná štúdia. Bratislava: IVPR. Dostupné on-line: </a:t>
            </a:r>
            <a:r>
              <a:rPr lang="sk-SK" i="1" dirty="0">
                <a:hlinkClick r:id="rId2"/>
              </a:rPr>
              <a:t>https://ivpr.gov.sk/wp-content/uploads/2024/12/dobrovolnictvo_starsich_ludi_dopad_studia_zaverecna_kr_abg_vu_2024.pdf</a:t>
            </a:r>
            <a:r>
              <a:rPr lang="sk-SK" i="1" dirty="0"/>
              <a:t> </a:t>
            </a:r>
          </a:p>
          <a:p>
            <a:pPr>
              <a:spcAft>
                <a:spcPts val="1800"/>
              </a:spcAft>
            </a:pPr>
            <a:r>
              <a:rPr lang="sk-SK" dirty="0"/>
              <a:t>Repková, K., </a:t>
            </a:r>
            <a:r>
              <a:rPr lang="sk-SK" dirty="0" err="1"/>
              <a:t>Brozmanová</a:t>
            </a:r>
            <a:r>
              <a:rPr lang="sk-SK" dirty="0"/>
              <a:t> Gregorová, A. (2024b). </a:t>
            </a:r>
            <a:r>
              <a:rPr lang="sk-SK" i="1" dirty="0"/>
              <a:t>Podpora dobrovoľníctva starších ľudí: sociálno-politické a teoreticko-metodologické východiská výskumu a stav poznania. </a:t>
            </a:r>
            <a:r>
              <a:rPr lang="sk-SK" dirty="0"/>
              <a:t>Bulletin IVPR, č. 6-7/2024. Dostupné on-line: </a:t>
            </a:r>
            <a:r>
              <a:rPr lang="sk-SK" dirty="0">
                <a:hlinkClick r:id="rId3"/>
              </a:rPr>
              <a:t>https://ivpr.gov.sk/bulletin-ivpr-6-7-2024-podpora-dobrovolnictva-starsich-ludi/</a:t>
            </a:r>
            <a:r>
              <a:rPr lang="sk-SK" dirty="0"/>
              <a:t> </a:t>
            </a:r>
          </a:p>
          <a:p>
            <a:pPr>
              <a:spcAft>
                <a:spcPts val="1800"/>
              </a:spcAft>
            </a:pPr>
            <a:r>
              <a:rPr lang="sk-SK" dirty="0"/>
              <a:t>Repková, K., </a:t>
            </a:r>
            <a:r>
              <a:rPr lang="sk-SK" dirty="0" err="1"/>
              <a:t>Brozmanová</a:t>
            </a:r>
            <a:r>
              <a:rPr lang="sk-SK" dirty="0"/>
              <a:t> Gregorová, A. (2024c). </a:t>
            </a:r>
            <a:r>
              <a:rPr lang="sk-SK" i="1" dirty="0"/>
              <a:t>Podpora dobrovoľníctva starších ľudí: vybrané kvalitatívne výskumné zistenia a výzvy k systému </a:t>
            </a:r>
            <a:r>
              <a:rPr lang="sk-SK" i="1" dirty="0" err="1"/>
              <a:t>inkluzívneho</a:t>
            </a:r>
            <a:r>
              <a:rPr lang="sk-SK" i="1" dirty="0"/>
              <a:t> dobrovoľníctva</a:t>
            </a:r>
            <a:r>
              <a:rPr lang="sk-SK" dirty="0"/>
              <a:t>. Bulletin IVPR, č. 10/2024. Dostupné on-line: </a:t>
            </a:r>
            <a:r>
              <a:rPr lang="sk-SK" dirty="0">
                <a:hlinkClick r:id="rId4"/>
              </a:rPr>
              <a:t>https://ivpr.gov.sk/wp-content/uploads/2024/12/Bulletin_IVPR_10_2024.pdf</a:t>
            </a:r>
            <a:endParaRPr lang="sk-SK" dirty="0"/>
          </a:p>
          <a:p>
            <a:pPr>
              <a:spcAft>
                <a:spcPts val="1800"/>
              </a:spcAft>
            </a:pPr>
            <a:r>
              <a:rPr lang="sk-SK" i="1" dirty="0"/>
              <a:t>Stručná informácia z dnešného stretnutia na webe IVPR</a:t>
            </a:r>
          </a:p>
        </p:txBody>
      </p:sp>
    </p:spTree>
    <p:extLst>
      <p:ext uri="{BB962C8B-B14F-4D97-AF65-F5344CB8AC3E}">
        <p14:creationId xmlns:p14="http://schemas.microsoft.com/office/powerpoint/2010/main" val="261042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Cieľ stretnutia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3615267"/>
          </a:xfrm>
        </p:spPr>
        <p:txBody>
          <a:bodyPr/>
          <a:lstStyle/>
          <a:p>
            <a:endParaRPr lang="sk-SK" dirty="0"/>
          </a:p>
          <a:p>
            <a:r>
              <a:rPr lang="sk-SK" dirty="0"/>
              <a:t>Zvýšenie odborného povedomia o formálnom dobrovoľníctve starších ľudí a potrebe legitimizovania jeho verejnej podpory</a:t>
            </a:r>
          </a:p>
        </p:txBody>
      </p:sp>
      <p:sp>
        <p:nvSpPr>
          <p:cNvPr id="4" name="Ovál 3"/>
          <p:cNvSpPr/>
          <p:nvPr/>
        </p:nvSpPr>
        <p:spPr>
          <a:xfrm>
            <a:off x="552198" y="993529"/>
            <a:ext cx="8365659" cy="3468129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BlokTextu 4"/>
          <p:cNvSpPr txBox="1"/>
          <p:nvPr/>
        </p:nvSpPr>
        <p:spPr>
          <a:xfrm rot="1138178">
            <a:off x="2726606" y="2626322"/>
            <a:ext cx="44496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b="1" dirty="0">
                <a:solidFill>
                  <a:srgbClr val="FF0000"/>
                </a:solidFill>
              </a:rPr>
              <a:t>Príspevok IVPR</a:t>
            </a:r>
          </a:p>
        </p:txBody>
      </p:sp>
    </p:spTree>
    <p:extLst>
      <p:ext uri="{BB962C8B-B14F-4D97-AF65-F5344CB8AC3E}">
        <p14:creationId xmlns:p14="http://schemas.microsoft.com/office/powerpoint/2010/main" val="85155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4212" y="1187245"/>
            <a:ext cx="8534400" cy="3615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4000" b="1" i="1" dirty="0">
                <a:solidFill>
                  <a:schemeClr val="tx1"/>
                </a:solidFill>
              </a:rPr>
              <a:t>Ďakujeme za pozornosť!</a:t>
            </a:r>
          </a:p>
        </p:txBody>
      </p:sp>
    </p:spTree>
    <p:extLst>
      <p:ext uri="{BB962C8B-B14F-4D97-AF65-F5344CB8AC3E}">
        <p14:creationId xmlns:p14="http://schemas.microsoft.com/office/powerpoint/2010/main" val="888073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4379" y="4949447"/>
            <a:ext cx="8534400" cy="1507067"/>
          </a:xfrm>
        </p:spPr>
        <p:txBody>
          <a:bodyPr/>
          <a:lstStyle/>
          <a:p>
            <a:r>
              <a:rPr lang="sk-SK" dirty="0"/>
              <a:t>Štruktúra</a:t>
            </a:r>
          </a:p>
        </p:txBody>
      </p:sp>
      <p:graphicFrame>
        <p:nvGraphicFramePr>
          <p:cNvPr id="5" name="Zástupný symbol obsah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9751653"/>
              </p:ext>
            </p:extLst>
          </p:nvPr>
        </p:nvGraphicFramePr>
        <p:xfrm>
          <a:off x="880858" y="1197058"/>
          <a:ext cx="9580664" cy="406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298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38359DD-BDCB-4C00-AC9B-769B77A871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D38359DD-BDCB-4C00-AC9B-769B77A871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99118C8-2E1F-4D6E-B790-3291AB0810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E99118C8-2E1F-4D6E-B790-3291AB0810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0DDF49A-309F-44E1-9FBA-3A53FF2430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00DDF49A-309F-44E1-9FBA-3A53FF2430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844B421-B7F8-407C-B056-151CF643E2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0844B421-B7F8-407C-B056-151CF643E2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099C99A-49F0-42D9-8394-ADA1CE98CB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E099C99A-49F0-42D9-8394-ADA1CE98CB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CA37C71-1F5F-4D29-A6A7-16DE680BE8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2CA37C71-1F5F-4D29-A6A7-16DE680BE8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13EC620-6877-4AB0-8000-4DA4EED3BC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F13EC620-6877-4AB0-8000-4DA4EED3BC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81DD369-21EF-45B2-B5AC-8C8331354B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>
                                            <p:graphicEl>
                                              <a:dgm id="{381DD369-21EF-45B2-B5AC-8C8331354B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B688818-0DBC-4E56-B16D-61D51CD441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">
                                            <p:graphicEl>
                                              <a:dgm id="{2B688818-0DBC-4E56-B16D-61D51CD441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3BE320A-D4E7-45D4-83C2-BA84F26FC6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">
                                            <p:graphicEl>
                                              <a:dgm id="{13BE320A-D4E7-45D4-83C2-BA84F26FC6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435198D-DDAB-4C73-8397-98CD149063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">
                                            <p:graphicEl>
                                              <a:dgm id="{6435198D-DDAB-4C73-8397-98CD149063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DA58588-BE2B-49AE-9486-F8387A945B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5DA58588-BE2B-49AE-9486-F8387A945B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5022791"/>
            <a:ext cx="8534400" cy="1507067"/>
          </a:xfrm>
        </p:spPr>
        <p:txBody>
          <a:bodyPr/>
          <a:lstStyle/>
          <a:p>
            <a:r>
              <a:rPr lang="sk-SK" dirty="0"/>
              <a:t>Kontext štúdie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4212" y="863827"/>
            <a:ext cx="8534400" cy="452425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sk-SK" dirty="0"/>
              <a:t>VÚ: </a:t>
            </a:r>
            <a:r>
              <a:rPr lang="sk-SK" b="1" dirty="0"/>
              <a:t>Dobrovoľníctvo starších ľudí – dopadová výskumná štúdia </a:t>
            </a:r>
            <a:r>
              <a:rPr lang="sk-SK" dirty="0"/>
              <a:t>(Kontrakt medzi MPSVR SR a IVPR na rok 2024)</a:t>
            </a:r>
            <a:endParaRPr lang="sk-SK" i="1" dirty="0"/>
          </a:p>
          <a:p>
            <a:pPr>
              <a:spcAft>
                <a:spcPts val="1200"/>
              </a:spcAft>
            </a:pPr>
            <a:r>
              <a:rPr lang="sk-SK" b="1" dirty="0"/>
              <a:t>Národný program aktívneho starnutia na roky 2021-2030</a:t>
            </a:r>
          </a:p>
          <a:p>
            <a:pPr>
              <a:spcAft>
                <a:spcPts val="1200"/>
              </a:spcAft>
            </a:pPr>
            <a:r>
              <a:rPr lang="sk-SK" dirty="0"/>
              <a:t>Doména 4.9, cieľ 2, opatrenie 4: </a:t>
            </a:r>
            <a:r>
              <a:rPr lang="sk-SK" i="1" dirty="0"/>
              <a:t>Realizovanie výskumu zameraného na </a:t>
            </a:r>
            <a:r>
              <a:rPr lang="sk-SK" i="1" u="sng" dirty="0"/>
              <a:t>vplyv aktívneho dobrovoľníctva </a:t>
            </a:r>
            <a:r>
              <a:rPr lang="sk-SK" i="1" dirty="0"/>
              <a:t>na zdravie, sociálny a psychický stav starších dobrovoľníkov ako </a:t>
            </a:r>
            <a:r>
              <a:rPr lang="sk-SK" i="1" u="sng" dirty="0"/>
              <a:t>podklad pre propagáciu </a:t>
            </a:r>
            <a:r>
              <a:rPr lang="sk-SK" i="1" dirty="0"/>
              <a:t>dobrovoľníctva medzi staršími ľuďmi </a:t>
            </a:r>
          </a:p>
        </p:txBody>
      </p:sp>
    </p:spTree>
    <p:extLst>
      <p:ext uri="{BB962C8B-B14F-4D97-AF65-F5344CB8AC3E}">
        <p14:creationId xmlns:p14="http://schemas.microsoft.com/office/powerpoint/2010/main" val="60959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Cieľ štúdie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b="1" dirty="0"/>
          </a:p>
          <a:p>
            <a:r>
              <a:rPr lang="sk-SK" dirty="0"/>
              <a:t>... nástrojmi vedecko-výskumnej činnosti </a:t>
            </a:r>
            <a:r>
              <a:rPr lang="sk-SK" b="1" dirty="0"/>
              <a:t>prispieť k rozširovaniu poznatkovej základne</a:t>
            </a:r>
            <a:r>
              <a:rPr lang="sk-SK" dirty="0"/>
              <a:t> o prínose/vplyve formálnych dobrovoľníckych aktivít starších ľudí na ich zdravie, sociálny a psychický blahobyt a tým </a:t>
            </a:r>
            <a:r>
              <a:rPr lang="sk-SK" b="1" dirty="0"/>
              <a:t>legitimizovať</a:t>
            </a:r>
            <a:r>
              <a:rPr lang="sk-SK" dirty="0"/>
              <a:t> sociálno-politické úsilie k prijímaniu opatrení a programov na propagáciu a podporu dobrovoľníctva tejto cieľovej skupiny  (</a:t>
            </a:r>
            <a:r>
              <a:rPr lang="sk-SK" i="1" dirty="0"/>
              <a:t>politika a prax založená na dôkazoch</a:t>
            </a:r>
            <a:r>
              <a:rPr lang="sk-SK" dirty="0"/>
              <a:t>; </a:t>
            </a:r>
            <a:r>
              <a:rPr lang="sk-SK" dirty="0" err="1"/>
              <a:t>Nutley</a:t>
            </a:r>
            <a:r>
              <a:rPr lang="sk-SK" dirty="0"/>
              <a:t>, </a:t>
            </a:r>
            <a:r>
              <a:rPr lang="sk-SK" dirty="0" err="1"/>
              <a:t>Walter</a:t>
            </a:r>
            <a:r>
              <a:rPr lang="sk-SK" dirty="0"/>
              <a:t>, </a:t>
            </a:r>
            <a:r>
              <a:rPr lang="sk-SK" dirty="0" err="1"/>
              <a:t>Davis</a:t>
            </a:r>
            <a:r>
              <a:rPr lang="sk-SK" dirty="0"/>
              <a:t>, 2007).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9064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lumMod val="40000"/>
                <a:lumOff val="6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93" y="5165757"/>
            <a:ext cx="8534400" cy="1507067"/>
          </a:xfrm>
        </p:spPr>
        <p:txBody>
          <a:bodyPr/>
          <a:lstStyle/>
          <a:p>
            <a:r>
              <a:rPr lang="sk-SK" dirty="0"/>
              <a:t>Organizácia výskumnej činnosti</a:t>
            </a: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2755013"/>
              </p:ext>
            </p:extLst>
          </p:nvPr>
        </p:nvGraphicFramePr>
        <p:xfrm>
          <a:off x="989013" y="570271"/>
          <a:ext cx="8534400" cy="4473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Čiarová bublina 1 4"/>
          <p:cNvSpPr/>
          <p:nvPr/>
        </p:nvSpPr>
        <p:spPr>
          <a:xfrm>
            <a:off x="7615955" y="1573162"/>
            <a:ext cx="3814916" cy="1022554"/>
          </a:xfrm>
          <a:prstGeom prst="borderCallout1">
            <a:avLst>
              <a:gd name="adj1" fmla="val 18750"/>
              <a:gd name="adj2" fmla="val -8333"/>
              <a:gd name="adj3" fmla="val 150000"/>
              <a:gd name="adj4" fmla="val -625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Expertná skupina </a:t>
            </a:r>
          </a:p>
          <a:p>
            <a:pPr algn="ctr"/>
            <a:r>
              <a:rPr lang="sk-SK" sz="1400" dirty="0"/>
              <a:t>(MPSVR SR, IVPR, PDCO, ÚSV SR ROS, ÚMS, CEVS FF PU v Prešove)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9955162" y="2470737"/>
            <a:ext cx="1858296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1400" dirty="0"/>
              <a:t>KSP </a:t>
            </a:r>
            <a:r>
              <a:rPr lang="sk-SK" sz="1400" dirty="0" err="1"/>
              <a:t>PdF</a:t>
            </a:r>
            <a:r>
              <a:rPr lang="sk-SK" sz="1400" dirty="0"/>
              <a:t> UMB v BB</a:t>
            </a:r>
          </a:p>
        </p:txBody>
      </p:sp>
    </p:spTree>
    <p:extLst>
      <p:ext uri="{BB962C8B-B14F-4D97-AF65-F5344CB8AC3E}">
        <p14:creationId xmlns:p14="http://schemas.microsoft.com/office/powerpoint/2010/main" val="358411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8520B5-1B49-4BEF-8113-4A58313109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6B8520B5-1B49-4BEF-8113-4A58313109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5C186B-98FD-4683-83D3-C9C2EDE81E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BF5C186B-98FD-4683-83D3-C9C2EDE81E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B353B5-444D-4C56-93B0-EABBA54811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dgm id="{19B353B5-444D-4C56-93B0-EABBA54811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/>
        </p:bldSub>
      </p:bldGraphic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5195786"/>
            <a:ext cx="8534400" cy="1507067"/>
          </a:xfrm>
        </p:spPr>
        <p:txBody>
          <a:bodyPr/>
          <a:lstStyle/>
          <a:p>
            <a:r>
              <a:rPr lang="sk-SK" dirty="0"/>
              <a:t>Kvantitatívny výskum – </a:t>
            </a:r>
            <a:r>
              <a:rPr lang="sk-SK" dirty="0" err="1"/>
              <a:t>operacionalizácia</a:t>
            </a:r>
            <a:r>
              <a:rPr lang="sk-SK" dirty="0"/>
              <a:t> a zdroje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4212" y="1023552"/>
            <a:ext cx="8534400" cy="4339280"/>
          </a:xfrm>
        </p:spPr>
        <p:txBody>
          <a:bodyPr>
            <a:normAutofit lnSpcReduction="10000"/>
          </a:bodyPr>
          <a:lstStyle/>
          <a:p>
            <a:endParaRPr lang="sk-SK" b="1" dirty="0"/>
          </a:p>
          <a:p>
            <a:r>
              <a:rPr lang="sk-SK" b="1" dirty="0" err="1"/>
              <a:t>Operacionalizácia</a:t>
            </a:r>
            <a:r>
              <a:rPr lang="sk-SK" b="1" dirty="0"/>
              <a:t>:</a:t>
            </a:r>
          </a:p>
          <a:p>
            <a:pPr marL="457200" indent="-457200">
              <a:buAutoNum type="alphaLcParenR"/>
            </a:pPr>
            <a:r>
              <a:rPr lang="sk-SK" sz="1800" dirty="0"/>
              <a:t>formálne dobrovoľníctvo ľudí 55+</a:t>
            </a:r>
          </a:p>
          <a:p>
            <a:pPr marL="457200" indent="-457200">
              <a:buAutoNum type="alphaLcParenR"/>
            </a:pPr>
            <a:r>
              <a:rPr lang="sk-SK" sz="1800" dirty="0"/>
              <a:t>súvislosti s vybranými charakteristikami starších ľudí</a:t>
            </a:r>
          </a:p>
          <a:p>
            <a:pPr marL="457200" indent="-457200">
              <a:spcAft>
                <a:spcPts val="1800"/>
              </a:spcAft>
              <a:buAutoNum type="alphaLcParenR"/>
            </a:pPr>
            <a:r>
              <a:rPr lang="sk-SK" sz="1800" dirty="0"/>
              <a:t>súvislosti s vybranými aspektmi života</a:t>
            </a:r>
          </a:p>
          <a:p>
            <a:r>
              <a:rPr lang="sk-SK" b="1" dirty="0"/>
              <a:t>Sekundárna výskumná analýza 3 zdrojov: </a:t>
            </a:r>
          </a:p>
          <a:p>
            <a:pPr marL="457200" indent="-457200">
              <a:buAutoNum type="alphaLcParenR"/>
            </a:pPr>
            <a:r>
              <a:rPr lang="sk-SK" sz="1800" dirty="0"/>
              <a:t>NP </a:t>
            </a:r>
            <a:r>
              <a:rPr lang="sk-SK" sz="1800" i="1" dirty="0"/>
              <a:t>Kvalitnejšie verejné politiky prostredníctvom lepšieho poznania občianskej spoločnosti</a:t>
            </a:r>
            <a:r>
              <a:rPr lang="sk-SK" sz="1800" dirty="0"/>
              <a:t> (ÚSV SR ROS; 2019)</a:t>
            </a:r>
          </a:p>
          <a:p>
            <a:pPr marL="457200" indent="-457200">
              <a:buAutoNum type="alphaLcParenR"/>
            </a:pPr>
            <a:r>
              <a:rPr lang="sk-SK" sz="1800" dirty="0"/>
              <a:t>EU-SILC (2022)</a:t>
            </a:r>
          </a:p>
          <a:p>
            <a:pPr marL="457200" indent="-457200">
              <a:spcAft>
                <a:spcPts val="1800"/>
              </a:spcAft>
              <a:buAutoNum type="alphaLcParenR"/>
            </a:pPr>
            <a:r>
              <a:rPr lang="sk-SK" sz="1800" dirty="0"/>
              <a:t>Projekt VEGA </a:t>
            </a:r>
            <a:r>
              <a:rPr lang="sk-SK" sz="1800" i="1" dirty="0"/>
              <a:t>Dobrovoľníctvo na Slovensku v čase krízy</a:t>
            </a:r>
            <a:r>
              <a:rPr lang="sk-SK" sz="1800" dirty="0"/>
              <a:t> (UMB; 2023)</a:t>
            </a:r>
          </a:p>
          <a:p>
            <a:pPr marL="457200" indent="-457200">
              <a:buAutoNum type="alphaLcParenR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19331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5350933"/>
            <a:ext cx="8534400" cy="1507067"/>
          </a:xfrm>
        </p:spPr>
        <p:txBody>
          <a:bodyPr/>
          <a:lstStyle/>
          <a:p>
            <a:r>
              <a:rPr lang="sk-SK" dirty="0"/>
              <a:t>Vybrané kvantitatívne zistenia</a:t>
            </a:r>
          </a:p>
        </p:txBody>
      </p:sp>
      <p:pic>
        <p:nvPicPr>
          <p:cNvPr id="5" name="Zástupný objekt pre obsah 4">
            <a:extLst>
              <a:ext uri="{FF2B5EF4-FFF2-40B4-BE49-F238E27FC236}">
                <a16:creationId xmlns="" xmlns:a16="http://schemas.microsoft.com/office/drawing/2014/main" id="{2A89F6C2-4977-B718-B1EF-AF17740566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4213" y="833547"/>
            <a:ext cx="9250362" cy="4528918"/>
          </a:xfrm>
        </p:spPr>
      </p:pic>
    </p:spTree>
    <p:extLst>
      <p:ext uri="{BB962C8B-B14F-4D97-AF65-F5344CB8AC3E}">
        <p14:creationId xmlns:p14="http://schemas.microsoft.com/office/powerpoint/2010/main" val="1020178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="" xmlns:a16="http://schemas.microsoft.com/office/drawing/2014/main" id="{322421D7-DF4F-825B-E31B-1524AAC545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C3CC783-9A8F-B617-5580-1A3E9A065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350933"/>
            <a:ext cx="8534400" cy="1507067"/>
          </a:xfrm>
        </p:spPr>
        <p:txBody>
          <a:bodyPr/>
          <a:lstStyle/>
          <a:p>
            <a:r>
              <a:rPr lang="sk-SK" dirty="0"/>
              <a:t>Vybrané kvantitatívne zistenia</a:t>
            </a:r>
          </a:p>
        </p:txBody>
      </p:sp>
      <p:pic>
        <p:nvPicPr>
          <p:cNvPr id="7" name="Zástupný objekt pre obsah 6">
            <a:extLst>
              <a:ext uri="{FF2B5EF4-FFF2-40B4-BE49-F238E27FC236}">
                <a16:creationId xmlns="" xmlns:a16="http://schemas.microsoft.com/office/drawing/2014/main" id="{B3F6119E-2636-37E2-7047-8A5775CA06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4213" y="523239"/>
            <a:ext cx="8534399" cy="4917399"/>
          </a:xfrm>
        </p:spPr>
      </p:pic>
    </p:spTree>
    <p:extLst>
      <p:ext uri="{BB962C8B-B14F-4D97-AF65-F5344CB8AC3E}">
        <p14:creationId xmlns:p14="http://schemas.microsoft.com/office/powerpoint/2010/main" val="3761771894"/>
      </p:ext>
    </p:extLst>
  </p:cSld>
  <p:clrMapOvr>
    <a:masterClrMapping/>
  </p:clrMapOvr>
</p:sld>
</file>

<file path=ppt/theme/theme1.xml><?xml version="1.0" encoding="utf-8"?>
<a:theme xmlns:a="http://schemas.openxmlformats.org/drawingml/2006/main" name="Výsek">
  <a:themeElements>
    <a:clrScheme name="Výse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Výse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ýse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429</TotalTime>
  <Words>735</Words>
  <Application>Microsoft Office PowerPoint</Application>
  <PresentationFormat>Širokouhlá</PresentationFormat>
  <Paragraphs>103</Paragraphs>
  <Slides>20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20</vt:i4>
      </vt:variant>
    </vt:vector>
  </HeadingPairs>
  <TitlesOfParts>
    <vt:vector size="24" baseType="lpstr">
      <vt:lpstr>Century Gothic</vt:lpstr>
      <vt:lpstr>Wingdings</vt:lpstr>
      <vt:lpstr>Wingdings 3</vt:lpstr>
      <vt:lpstr>Výsek</vt:lpstr>
      <vt:lpstr>       V I T A J T E  Dobrovoľníctvo starších ľudí –  dnes a zajtra</vt:lpstr>
      <vt:lpstr>Cieľ stretnutia</vt:lpstr>
      <vt:lpstr>Štruktúra</vt:lpstr>
      <vt:lpstr>Kontext štúdie</vt:lpstr>
      <vt:lpstr>Cieľ štúdie</vt:lpstr>
      <vt:lpstr>Organizácia výskumnej činnosti</vt:lpstr>
      <vt:lpstr>Kvantitatívny výskum – operacionalizácia a zdroje</vt:lpstr>
      <vt:lpstr>Vybrané kvantitatívne zistenia</vt:lpstr>
      <vt:lpstr>Vybrané kvantitatívne zistenia</vt:lpstr>
      <vt:lpstr>Vybrané kvantitatívne zistenia</vt:lpstr>
      <vt:lpstr>Vybrané kvantitatívne zistenia</vt:lpstr>
      <vt:lpstr>Vybrané kvantitatívne zistenia</vt:lpstr>
      <vt:lpstr>Otázky, poznámky, komentáre (1)</vt:lpstr>
      <vt:lpstr>Kvalitatívny výskum - dizajn</vt:lpstr>
      <vt:lpstr>Kvalitatívny výskum – vybrané zistenia</vt:lpstr>
      <vt:lpstr>Otázky, poznámky, komentáre (2)</vt:lpstr>
      <vt:lpstr>Implikácie – smerom k inkluzívnemu Dobrovoľníctvu</vt:lpstr>
      <vt:lpstr>Využiteľnosť </vt:lpstr>
      <vt:lpstr>Pre vašu ďalšiu potrebu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IVPR</dc:creator>
  <cp:lastModifiedBy>IVPR</cp:lastModifiedBy>
  <cp:revision>77</cp:revision>
  <dcterms:created xsi:type="dcterms:W3CDTF">2024-11-28T18:27:54Z</dcterms:created>
  <dcterms:modified xsi:type="dcterms:W3CDTF">2025-01-29T16:13:25Z</dcterms:modified>
</cp:coreProperties>
</file>