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62" r:id="rId4"/>
    <p:sldId id="257" r:id="rId5"/>
    <p:sldId id="272" r:id="rId6"/>
    <p:sldId id="270" r:id="rId7"/>
    <p:sldId id="275" r:id="rId8"/>
    <p:sldId id="273" r:id="rId9"/>
    <p:sldId id="263" r:id="rId10"/>
    <p:sldId id="278" r:id="rId11"/>
    <p:sldId id="274" r:id="rId12"/>
    <p:sldId id="266" r:id="rId13"/>
    <p:sldId id="268" r:id="rId14"/>
    <p:sldId id="269" r:id="rId15"/>
    <p:sldId id="265" r:id="rId16"/>
    <p:sldId id="277" r:id="rId17"/>
    <p:sldId id="258" r:id="rId18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7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9D7F3"/>
    <a:srgbClr val="244FA3"/>
    <a:srgbClr val="D3DE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FD0F851-EC5A-4D38-B0AD-8093EC10F338}" styleName="Svetlý štýl 1 - zvýraznenie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22838BEF-8BB2-4498-84A7-C5851F593DF1}" styleName="Stredný štýl 4 - zvýraznenie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9978" autoAdjust="0"/>
    <p:restoredTop sz="94660"/>
  </p:normalViewPr>
  <p:slideViewPr>
    <p:cSldViewPr snapToGrid="0">
      <p:cViewPr varScale="1">
        <p:scale>
          <a:sx n="61" d="100"/>
          <a:sy n="61" d="100"/>
        </p:scale>
        <p:origin x="624" y="52"/>
      </p:cViewPr>
      <p:guideLst>
        <p:guide orient="horz" pos="2137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3016BD7-9CD1-4AD8-81F2-56C7A45B211B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sk-SK"/>
        </a:p>
      </dgm:t>
    </dgm:pt>
    <dgm:pt modelId="{AE18BC6B-A9F6-4D34-AF29-D189DC892E2D}">
      <dgm:prSet phldrT="[Text]" custT="1"/>
      <dgm:sp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</dgm:spPr>
      <dgm:t>
        <a:bodyPr/>
        <a:lstStyle/>
        <a:p>
          <a:pPr lvl="0" algn="l" defTabSz="889000">
            <a:lnSpc>
              <a:spcPct val="150000"/>
            </a:lnSpc>
            <a:spcBef>
              <a:spcPct val="0"/>
            </a:spcBef>
            <a:spcAft>
              <a:spcPts val="0"/>
            </a:spcAft>
          </a:pPr>
          <a:r>
            <a:rPr lang="sk-SK" sz="2000" b="1" kern="1200" dirty="0">
              <a:solidFill>
                <a:prstClr val="black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Osobné návštevy ROPO NZ,</a:t>
          </a:r>
          <a:r>
            <a:rPr lang="sk-SK" sz="2000" b="0" kern="1200" dirty="0">
              <a:solidFill>
                <a:prstClr val="black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 </a:t>
          </a:r>
          <a:r>
            <a:rPr lang="sk-SK" sz="2000" b="1" kern="1200" dirty="0">
              <a:solidFill>
                <a:prstClr val="black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TT, ZA, HU a KE</a:t>
          </a:r>
        </a:p>
      </dgm:t>
    </dgm:pt>
    <dgm:pt modelId="{93D5E50D-AD64-4E4C-BEC9-D177794DDFF2}" type="parTrans" cxnId="{63B7AC6C-1694-4B24-8E59-412F1C1C4D31}">
      <dgm:prSet/>
      <dgm:spPr/>
      <dgm:t>
        <a:bodyPr/>
        <a:lstStyle/>
        <a:p>
          <a:endParaRPr lang="sk-SK"/>
        </a:p>
      </dgm:t>
    </dgm:pt>
    <dgm:pt modelId="{251865A2-FBE3-467A-A0C8-FA7A3D67B866}" type="sibTrans" cxnId="{63B7AC6C-1694-4B24-8E59-412F1C1C4D31}">
      <dgm:prSet/>
      <dgm:spPr/>
      <dgm:t>
        <a:bodyPr/>
        <a:lstStyle/>
        <a:p>
          <a:endParaRPr lang="sk-SK"/>
        </a:p>
      </dgm:t>
    </dgm:pt>
    <dgm:pt modelId="{8132BC6D-C16D-4886-AA99-728160C13FEB}">
      <dgm:prSet phldrT="[Text]" custT="1"/>
      <dgm:sp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</dgm:spPr>
      <dgm:t>
        <a:bodyPr/>
        <a:lstStyle/>
        <a:p>
          <a:pPr marL="0" lvl="0" algn="l" defTabSz="889000">
            <a:lnSpc>
              <a:spcPct val="150000"/>
            </a:lnSpc>
            <a:spcBef>
              <a:spcPct val="0"/>
            </a:spcBef>
            <a:spcAft>
              <a:spcPts val="0"/>
            </a:spcAft>
            <a:buNone/>
          </a:pPr>
          <a:r>
            <a:rPr lang="sk-SK" sz="2000" b="1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Check</a:t>
          </a:r>
          <a:r>
            <a:rPr lang="sk-SK" sz="2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listy prevádzkové štandardy</a:t>
          </a:r>
        </a:p>
      </dgm:t>
    </dgm:pt>
    <dgm:pt modelId="{C1CD371B-FCE9-41CD-9526-B92851248DB9}" type="parTrans" cxnId="{616F1459-3414-4B74-B96C-BE00FE9587ED}">
      <dgm:prSet/>
      <dgm:spPr/>
      <dgm:t>
        <a:bodyPr/>
        <a:lstStyle/>
        <a:p>
          <a:endParaRPr lang="sk-SK"/>
        </a:p>
      </dgm:t>
    </dgm:pt>
    <dgm:pt modelId="{F8503780-6F1F-4A6A-A977-8BF3511C919E}" type="sibTrans" cxnId="{616F1459-3414-4B74-B96C-BE00FE9587ED}">
      <dgm:prSet/>
      <dgm:spPr/>
      <dgm:t>
        <a:bodyPr/>
        <a:lstStyle/>
        <a:p>
          <a:endParaRPr lang="sk-SK"/>
        </a:p>
      </dgm:t>
    </dgm:pt>
    <dgm:pt modelId="{4CAB2F06-59A4-4F95-A3A2-B4AFC7312170}">
      <dgm:prSet phldrT="[Text]" custT="1"/>
      <dgm:spPr>
        <a:gradFill flip="none" rotWithShape="1">
          <a:gsLst>
            <a:gs pos="0">
              <a:srgbClr val="4472C4">
                <a:lumMod val="5000"/>
                <a:lumOff val="95000"/>
              </a:srgbClr>
            </a:gs>
            <a:gs pos="74000">
              <a:srgbClr val="4472C4">
                <a:lumMod val="45000"/>
                <a:lumOff val="55000"/>
              </a:srgbClr>
            </a:gs>
            <a:gs pos="83000">
              <a:srgbClr val="4472C4">
                <a:lumMod val="45000"/>
                <a:lumOff val="55000"/>
              </a:srgbClr>
            </a:gs>
            <a:gs pos="100000">
              <a:srgbClr val="4472C4">
                <a:lumMod val="30000"/>
                <a:lumOff val="70000"/>
              </a:srgbClr>
            </a:gs>
          </a:gsLst>
          <a:lin ang="5400000" scaled="1"/>
          <a:tileRect/>
        </a:gradFill>
        <a:ln w="127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  <a:miter lim="800000"/>
        </a:ln>
        <a:effectLst/>
      </dgm:spPr>
      <dgm:t>
        <a:bodyPr spcFirstLastPara="0" vert="horz" wrap="square" lIns="396890" tIns="50800" rIns="50800" bIns="50800" numCol="1" spcCol="1270" anchor="ctr" anchorCtr="0"/>
        <a:lstStyle/>
        <a:p>
          <a:pPr marL="0" lvl="0" algn="l" defTabSz="889000">
            <a:lnSpc>
              <a:spcPct val="150000"/>
            </a:lnSpc>
            <a:spcBef>
              <a:spcPct val="0"/>
            </a:spcBef>
            <a:spcAft>
              <a:spcPts val="0"/>
            </a:spcAft>
            <a:buNone/>
          </a:pPr>
          <a:r>
            <a:rPr lang="sk-SK" sz="2000" b="1" kern="1200" dirty="0">
              <a:solidFill>
                <a:prstClr val="black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Telefonické konzultácie a doplnenie otázok – sumarizačný </a:t>
          </a:r>
          <a:r>
            <a:rPr lang="sk-SK" sz="2000" b="1" kern="1200" dirty="0" err="1">
              <a:solidFill>
                <a:prstClr val="black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check</a:t>
          </a:r>
          <a:r>
            <a:rPr lang="sk-SK" sz="2000" b="1" kern="1200" dirty="0">
              <a:solidFill>
                <a:prstClr val="black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 list </a:t>
          </a:r>
        </a:p>
      </dgm:t>
    </dgm:pt>
    <dgm:pt modelId="{5E86A86C-CC54-4E3A-B679-2B5962B74CDE}" type="parTrans" cxnId="{F72D462C-8B38-4666-A63A-8D5FFC2499C0}">
      <dgm:prSet/>
      <dgm:spPr/>
      <dgm:t>
        <a:bodyPr/>
        <a:lstStyle/>
        <a:p>
          <a:endParaRPr lang="sk-SK"/>
        </a:p>
      </dgm:t>
    </dgm:pt>
    <dgm:pt modelId="{48FE2AF2-BAAA-47DD-9C7F-4B43092F84EA}" type="sibTrans" cxnId="{F72D462C-8B38-4666-A63A-8D5FFC2499C0}">
      <dgm:prSet/>
      <dgm:spPr/>
      <dgm:t>
        <a:bodyPr/>
        <a:lstStyle/>
        <a:p>
          <a:endParaRPr lang="sk-SK"/>
        </a:p>
      </dgm:t>
    </dgm:pt>
    <dgm:pt modelId="{EB7F7061-1C7C-4809-910C-770AD154C578}">
      <dgm:prSet phldrT="[Text]" custT="1"/>
      <dgm:sp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</dgm:spPr>
      <dgm:t>
        <a:bodyPr/>
        <a:lstStyle/>
        <a:p>
          <a:pPr marL="0" lvl="0" indent="0" algn="l" defTabSz="889000">
            <a:lnSpc>
              <a:spcPct val="150000"/>
            </a:lnSpc>
            <a:spcBef>
              <a:spcPct val="0"/>
            </a:spcBef>
            <a:spcAft>
              <a:spcPts val="0"/>
            </a:spcAft>
            <a:buNone/>
          </a:pPr>
          <a:r>
            <a:rPr lang="sk-SK" sz="2000" b="1" kern="1200" dirty="0">
              <a:solidFill>
                <a:prstClr val="black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Analýza a vyhodnotenie zozbieraných údajov</a:t>
          </a:r>
        </a:p>
      </dgm:t>
    </dgm:pt>
    <dgm:pt modelId="{B65734E4-54A7-4958-8A69-6198E955F9C9}" type="parTrans" cxnId="{9DB89D4A-C8AC-4994-8C95-8FC171EB32F5}">
      <dgm:prSet/>
      <dgm:spPr/>
      <dgm:t>
        <a:bodyPr/>
        <a:lstStyle/>
        <a:p>
          <a:endParaRPr lang="sk-SK"/>
        </a:p>
      </dgm:t>
    </dgm:pt>
    <dgm:pt modelId="{1EC52F97-A8B3-4974-9E25-6D01007B7E76}" type="sibTrans" cxnId="{9DB89D4A-C8AC-4994-8C95-8FC171EB32F5}">
      <dgm:prSet/>
      <dgm:spPr/>
      <dgm:t>
        <a:bodyPr/>
        <a:lstStyle/>
        <a:p>
          <a:endParaRPr lang="sk-SK"/>
        </a:p>
      </dgm:t>
    </dgm:pt>
    <dgm:pt modelId="{D4F75FE9-C54C-4E0F-B47D-3120D318AD1E}">
      <dgm:prSet phldrT="[Text]" custT="1"/>
      <dgm:sp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</dgm:spPr>
      <dgm:t>
        <a:bodyPr/>
        <a:lstStyle/>
        <a:p>
          <a:pPr marL="0" lvl="0" indent="0" algn="l" defTabSz="8890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sk-SK" sz="2000" b="1" kern="1200" dirty="0">
              <a:solidFill>
                <a:prstClr val="black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Samotná tvorba štandardov</a:t>
          </a:r>
        </a:p>
      </dgm:t>
    </dgm:pt>
    <dgm:pt modelId="{5BF39BD0-655C-4315-AA15-756DC1285B55}" type="parTrans" cxnId="{A47F9CC7-7EE4-4E59-BADC-D7DAFBF435E6}">
      <dgm:prSet/>
      <dgm:spPr/>
      <dgm:t>
        <a:bodyPr/>
        <a:lstStyle/>
        <a:p>
          <a:endParaRPr lang="sk-SK"/>
        </a:p>
      </dgm:t>
    </dgm:pt>
    <dgm:pt modelId="{1A99A428-9268-4EF9-9986-2E98BF8B7F98}" type="sibTrans" cxnId="{A47F9CC7-7EE4-4E59-BADC-D7DAFBF435E6}">
      <dgm:prSet/>
      <dgm:spPr/>
      <dgm:t>
        <a:bodyPr/>
        <a:lstStyle/>
        <a:p>
          <a:endParaRPr lang="sk-SK"/>
        </a:p>
      </dgm:t>
    </dgm:pt>
    <dgm:pt modelId="{2C8346DF-DDC3-4645-BEF0-174E0E74100E}">
      <dgm:prSet custT="1"/>
      <dgm:spPr>
        <a:gradFill flip="none" rotWithShape="1">
          <a:gsLst>
            <a:gs pos="0">
              <a:srgbClr val="4472C4">
                <a:lumMod val="5000"/>
                <a:lumOff val="95000"/>
              </a:srgbClr>
            </a:gs>
            <a:gs pos="74000">
              <a:srgbClr val="4472C4">
                <a:lumMod val="45000"/>
                <a:lumOff val="55000"/>
              </a:srgbClr>
            </a:gs>
            <a:gs pos="83000">
              <a:srgbClr val="4472C4">
                <a:lumMod val="45000"/>
                <a:lumOff val="55000"/>
              </a:srgbClr>
            </a:gs>
            <a:gs pos="100000">
              <a:srgbClr val="4472C4">
                <a:lumMod val="30000"/>
                <a:lumOff val="70000"/>
              </a:srgbClr>
            </a:gs>
          </a:gsLst>
          <a:lin ang="5400000" scaled="1"/>
          <a:tileRect/>
        </a:gradFill>
        <a:ln w="127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  <a:miter lim="800000"/>
        </a:ln>
        <a:effectLst/>
      </dgm:spPr>
      <dgm:t>
        <a:bodyPr spcFirstLastPara="0" vert="horz" wrap="square" lIns="396890" tIns="50800" rIns="50800" bIns="50800" numCol="1" spcCol="1270" anchor="ctr" anchorCtr="0"/>
        <a:lstStyle/>
        <a:p>
          <a:pPr marL="0" lvl="0" indent="0" algn="l" defTabSz="889000">
            <a:lnSpc>
              <a:spcPct val="150000"/>
            </a:lnSpc>
            <a:spcBef>
              <a:spcPct val="0"/>
            </a:spcBef>
            <a:spcAft>
              <a:spcPts val="0"/>
            </a:spcAft>
            <a:buNone/>
          </a:pPr>
          <a:r>
            <a:rPr lang="sk-SK" sz="2000" b="1" kern="1200" dirty="0" err="1">
              <a:solidFill>
                <a:prstClr val="black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Check</a:t>
          </a:r>
          <a:r>
            <a:rPr lang="sk-SK" sz="2000" b="1" kern="1200" dirty="0">
              <a:solidFill>
                <a:prstClr val="black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 listy personálne štandardy</a:t>
          </a:r>
        </a:p>
      </dgm:t>
    </dgm:pt>
    <dgm:pt modelId="{F4BAEF65-662D-433C-8294-9FB0274BB63C}" type="parTrans" cxnId="{CF8C8C63-0A36-46EF-912F-263A936F6D3C}">
      <dgm:prSet/>
      <dgm:spPr/>
      <dgm:t>
        <a:bodyPr/>
        <a:lstStyle/>
        <a:p>
          <a:endParaRPr lang="sk-SK"/>
        </a:p>
      </dgm:t>
    </dgm:pt>
    <dgm:pt modelId="{6FC30FA6-73EB-4B12-920A-B00AEC0321BE}" type="sibTrans" cxnId="{CF8C8C63-0A36-46EF-912F-263A936F6D3C}">
      <dgm:prSet/>
      <dgm:spPr/>
      <dgm:t>
        <a:bodyPr/>
        <a:lstStyle/>
        <a:p>
          <a:endParaRPr lang="sk-SK"/>
        </a:p>
      </dgm:t>
    </dgm:pt>
    <dgm:pt modelId="{7CF120DE-666F-40D1-864D-25ACA162EA41}" type="pres">
      <dgm:prSet presAssocID="{D3016BD7-9CD1-4AD8-81F2-56C7A45B211B}" presName="Name0" presStyleCnt="0">
        <dgm:presLayoutVars>
          <dgm:chMax val="7"/>
          <dgm:chPref val="7"/>
          <dgm:dir/>
        </dgm:presLayoutVars>
      </dgm:prSet>
      <dgm:spPr/>
    </dgm:pt>
    <dgm:pt modelId="{B05DA124-AC1D-46A6-85FF-0887348BCC0F}" type="pres">
      <dgm:prSet presAssocID="{D3016BD7-9CD1-4AD8-81F2-56C7A45B211B}" presName="Name1" presStyleCnt="0"/>
      <dgm:spPr/>
    </dgm:pt>
    <dgm:pt modelId="{A7822798-1FE9-499F-87FE-327BBC9754E4}" type="pres">
      <dgm:prSet presAssocID="{D3016BD7-9CD1-4AD8-81F2-56C7A45B211B}" presName="cycle" presStyleCnt="0"/>
      <dgm:spPr/>
    </dgm:pt>
    <dgm:pt modelId="{7AEC3463-ACE2-44DE-81B6-BEDD4B8900A5}" type="pres">
      <dgm:prSet presAssocID="{D3016BD7-9CD1-4AD8-81F2-56C7A45B211B}" presName="srcNode" presStyleLbl="node1" presStyleIdx="0" presStyleCnt="6"/>
      <dgm:spPr/>
    </dgm:pt>
    <dgm:pt modelId="{62A0C528-D0AE-41A8-BF97-A7411571FF7F}" type="pres">
      <dgm:prSet presAssocID="{D3016BD7-9CD1-4AD8-81F2-56C7A45B211B}" presName="conn" presStyleLbl="parChTrans1D2" presStyleIdx="0" presStyleCnt="1"/>
      <dgm:spPr/>
    </dgm:pt>
    <dgm:pt modelId="{7AD546B9-8084-46D6-A41C-B9E7E730C4F2}" type="pres">
      <dgm:prSet presAssocID="{D3016BD7-9CD1-4AD8-81F2-56C7A45B211B}" presName="extraNode" presStyleLbl="node1" presStyleIdx="0" presStyleCnt="6"/>
      <dgm:spPr/>
    </dgm:pt>
    <dgm:pt modelId="{56555B67-E548-4A8F-B5A3-24D21CD0EACE}" type="pres">
      <dgm:prSet presAssocID="{D3016BD7-9CD1-4AD8-81F2-56C7A45B211B}" presName="dstNode" presStyleLbl="node1" presStyleIdx="0" presStyleCnt="6"/>
      <dgm:spPr/>
    </dgm:pt>
    <dgm:pt modelId="{A8A12225-16E5-4DC6-8CAD-5E98EA675947}" type="pres">
      <dgm:prSet presAssocID="{AE18BC6B-A9F6-4D34-AF29-D189DC892E2D}" presName="text_1" presStyleLbl="node1" presStyleIdx="0" presStyleCnt="6" custScaleX="98483" custScaleY="100076" custLinFactNeighborX="427" custLinFactNeighborY="5673">
        <dgm:presLayoutVars>
          <dgm:bulletEnabled val="1"/>
        </dgm:presLayoutVars>
      </dgm:prSet>
      <dgm:spPr/>
    </dgm:pt>
    <dgm:pt modelId="{0B5A839D-E4D4-4598-A259-0A9B326C77DD}" type="pres">
      <dgm:prSet presAssocID="{AE18BC6B-A9F6-4D34-AF29-D189DC892E2D}" presName="accent_1" presStyleCnt="0"/>
      <dgm:spPr/>
    </dgm:pt>
    <dgm:pt modelId="{0F22CE51-031C-46A5-B7BE-5EAD11B334D5}" type="pres">
      <dgm:prSet presAssocID="{AE18BC6B-A9F6-4D34-AF29-D189DC892E2D}" presName="accentRepeatNode" presStyleLbl="solidFgAcc1" presStyleIdx="0" presStyleCnt="6" custLinFactNeighborY="5550"/>
      <dgm:spPr/>
    </dgm:pt>
    <dgm:pt modelId="{4987AF4F-80D1-455F-B7B3-C85D15D547AA}" type="pres">
      <dgm:prSet presAssocID="{2C8346DF-DDC3-4645-BEF0-174E0E74100E}" presName="text_2" presStyleLbl="node1" presStyleIdx="1" presStyleCnt="6">
        <dgm:presLayoutVars>
          <dgm:bulletEnabled val="1"/>
        </dgm:presLayoutVars>
      </dgm:prSet>
      <dgm:spPr>
        <a:xfrm>
          <a:off x="793158" y="1000038"/>
          <a:ext cx="9019805" cy="500019"/>
        </a:xfrm>
        <a:prstGeom prst="rect">
          <a:avLst/>
        </a:prstGeom>
      </dgm:spPr>
    </dgm:pt>
    <dgm:pt modelId="{6DE492EF-EC25-44E9-9BAC-C9D09FC245F7}" type="pres">
      <dgm:prSet presAssocID="{2C8346DF-DDC3-4645-BEF0-174E0E74100E}" presName="accent_2" presStyleCnt="0"/>
      <dgm:spPr/>
    </dgm:pt>
    <dgm:pt modelId="{089046A9-50F7-4982-9D3C-84A23BF2AFCB}" type="pres">
      <dgm:prSet presAssocID="{2C8346DF-DDC3-4645-BEF0-174E0E74100E}" presName="accentRepeatNode" presStyleLbl="solidFgAcc1" presStyleIdx="1" presStyleCnt="6" custLinFactNeighborX="-8037" custLinFactNeighborY="-3258"/>
      <dgm:spPr/>
    </dgm:pt>
    <dgm:pt modelId="{C35BC6F3-9057-470A-ADBE-D5BE66776780}" type="pres">
      <dgm:prSet presAssocID="{8132BC6D-C16D-4886-AA99-728160C13FEB}" presName="text_3" presStyleLbl="node1" presStyleIdx="2" presStyleCnt="6">
        <dgm:presLayoutVars>
          <dgm:bulletEnabled val="1"/>
        </dgm:presLayoutVars>
      </dgm:prSet>
      <dgm:spPr/>
    </dgm:pt>
    <dgm:pt modelId="{13D2A6CD-798A-4F16-844E-6960E2794F7E}" type="pres">
      <dgm:prSet presAssocID="{8132BC6D-C16D-4886-AA99-728160C13FEB}" presName="accent_3" presStyleCnt="0"/>
      <dgm:spPr/>
    </dgm:pt>
    <dgm:pt modelId="{F1DE7A64-0123-48B7-AD83-CC71243571E7}" type="pres">
      <dgm:prSet presAssocID="{8132BC6D-C16D-4886-AA99-728160C13FEB}" presName="accentRepeatNode" presStyleLbl="solidFgAcc1" presStyleIdx="2" presStyleCnt="6"/>
      <dgm:spPr/>
    </dgm:pt>
    <dgm:pt modelId="{F16AAD5F-D043-4521-A62C-EEDBB03C0144}" type="pres">
      <dgm:prSet presAssocID="{4CAB2F06-59A4-4F95-A3A2-B4AFC7312170}" presName="text_4" presStyleLbl="node1" presStyleIdx="3" presStyleCnt="6" custScaleX="99460" custLinFactNeighborX="136" custLinFactNeighborY="-5896">
        <dgm:presLayoutVars>
          <dgm:bulletEnabled val="1"/>
        </dgm:presLayoutVars>
      </dgm:prSet>
      <dgm:spPr>
        <a:xfrm>
          <a:off x="1017092" y="2469949"/>
          <a:ext cx="8784037" cy="500019"/>
        </a:xfrm>
        <a:prstGeom prst="rect">
          <a:avLst/>
        </a:prstGeom>
      </dgm:spPr>
    </dgm:pt>
    <dgm:pt modelId="{4EA0F23A-E9C2-43FF-A801-8378662FE2D5}" type="pres">
      <dgm:prSet presAssocID="{4CAB2F06-59A4-4F95-A3A2-B4AFC7312170}" presName="accent_4" presStyleCnt="0"/>
      <dgm:spPr/>
    </dgm:pt>
    <dgm:pt modelId="{7E94C5CA-E7C1-48CC-8AF7-97216093B420}" type="pres">
      <dgm:prSet presAssocID="{4CAB2F06-59A4-4F95-A3A2-B4AFC7312170}" presName="accentRepeatNode" presStyleLbl="solidFgAcc1" presStyleIdx="3" presStyleCnt="6"/>
      <dgm:spPr/>
    </dgm:pt>
    <dgm:pt modelId="{F14BF8BE-CEA8-4CEC-8940-5CC17A5614D2}" type="pres">
      <dgm:prSet presAssocID="{EB7F7061-1C7C-4809-910C-770AD154C578}" presName="text_5" presStyleLbl="node1" presStyleIdx="4" presStyleCnt="6">
        <dgm:presLayoutVars>
          <dgm:bulletEnabled val="1"/>
        </dgm:presLayoutVars>
      </dgm:prSet>
      <dgm:spPr/>
    </dgm:pt>
    <dgm:pt modelId="{D851F6DC-9B45-4362-8D0F-15C780E93BAD}" type="pres">
      <dgm:prSet presAssocID="{EB7F7061-1C7C-4809-910C-770AD154C578}" presName="accent_5" presStyleCnt="0"/>
      <dgm:spPr/>
    </dgm:pt>
    <dgm:pt modelId="{6FC882BD-15FA-413A-B2DA-589FA8C22E14}" type="pres">
      <dgm:prSet presAssocID="{EB7F7061-1C7C-4809-910C-770AD154C578}" presName="accentRepeatNode" presStyleLbl="solidFgAcc1" presStyleIdx="4" presStyleCnt="6"/>
      <dgm:spPr/>
    </dgm:pt>
    <dgm:pt modelId="{A29B535E-1918-4028-83A7-4BE398C42C5B}" type="pres">
      <dgm:prSet presAssocID="{D4F75FE9-C54C-4E0F-B47D-3120D318AD1E}" presName="text_6" presStyleLbl="node1" presStyleIdx="5" presStyleCnt="6">
        <dgm:presLayoutVars>
          <dgm:bulletEnabled val="1"/>
        </dgm:presLayoutVars>
      </dgm:prSet>
      <dgm:spPr/>
    </dgm:pt>
    <dgm:pt modelId="{4DC59A15-0336-4072-A0BF-7626684F3F1C}" type="pres">
      <dgm:prSet presAssocID="{D4F75FE9-C54C-4E0F-B47D-3120D318AD1E}" presName="accent_6" presStyleCnt="0"/>
      <dgm:spPr/>
    </dgm:pt>
    <dgm:pt modelId="{02273B3C-BB8B-4744-BD4D-EF3D186FF4F0}" type="pres">
      <dgm:prSet presAssocID="{D4F75FE9-C54C-4E0F-B47D-3120D318AD1E}" presName="accentRepeatNode" presStyleLbl="solidFgAcc1" presStyleIdx="5" presStyleCnt="6"/>
      <dgm:spPr/>
    </dgm:pt>
  </dgm:ptLst>
  <dgm:cxnLst>
    <dgm:cxn modelId="{F72D462C-8B38-4666-A63A-8D5FFC2499C0}" srcId="{D3016BD7-9CD1-4AD8-81F2-56C7A45B211B}" destId="{4CAB2F06-59A4-4F95-A3A2-B4AFC7312170}" srcOrd="3" destOrd="0" parTransId="{5E86A86C-CC54-4E3A-B679-2B5962B74CDE}" sibTransId="{48FE2AF2-BAAA-47DD-9C7F-4B43092F84EA}"/>
    <dgm:cxn modelId="{6C047D5F-C462-49AA-B4F9-8C0ACDE671DC}" type="presOf" srcId="{251865A2-FBE3-467A-A0C8-FA7A3D67B866}" destId="{62A0C528-D0AE-41A8-BF97-A7411571FF7F}" srcOrd="0" destOrd="0" presId="urn:microsoft.com/office/officeart/2008/layout/VerticalCurvedList"/>
    <dgm:cxn modelId="{9491D55F-0F1B-4DFB-A11E-FF66B6AFCC5D}" type="presOf" srcId="{8132BC6D-C16D-4886-AA99-728160C13FEB}" destId="{C35BC6F3-9057-470A-ADBE-D5BE66776780}" srcOrd="0" destOrd="0" presId="urn:microsoft.com/office/officeart/2008/layout/VerticalCurvedList"/>
    <dgm:cxn modelId="{CF8C8C63-0A36-46EF-912F-263A936F6D3C}" srcId="{D3016BD7-9CD1-4AD8-81F2-56C7A45B211B}" destId="{2C8346DF-DDC3-4645-BEF0-174E0E74100E}" srcOrd="1" destOrd="0" parTransId="{F4BAEF65-662D-433C-8294-9FB0274BB63C}" sibTransId="{6FC30FA6-73EB-4B12-920A-B00AEC0321BE}"/>
    <dgm:cxn modelId="{63EEF365-19E6-411F-85A9-7FEE142CAFEC}" type="presOf" srcId="{2C8346DF-DDC3-4645-BEF0-174E0E74100E}" destId="{4987AF4F-80D1-455F-B7B3-C85D15D547AA}" srcOrd="0" destOrd="0" presId="urn:microsoft.com/office/officeart/2008/layout/VerticalCurvedList"/>
    <dgm:cxn modelId="{9DB89D4A-C8AC-4994-8C95-8FC171EB32F5}" srcId="{D3016BD7-9CD1-4AD8-81F2-56C7A45B211B}" destId="{EB7F7061-1C7C-4809-910C-770AD154C578}" srcOrd="4" destOrd="0" parTransId="{B65734E4-54A7-4958-8A69-6198E955F9C9}" sibTransId="{1EC52F97-A8B3-4974-9E25-6D01007B7E76}"/>
    <dgm:cxn modelId="{63B7AC6C-1694-4B24-8E59-412F1C1C4D31}" srcId="{D3016BD7-9CD1-4AD8-81F2-56C7A45B211B}" destId="{AE18BC6B-A9F6-4D34-AF29-D189DC892E2D}" srcOrd="0" destOrd="0" parTransId="{93D5E50D-AD64-4E4C-BEC9-D177794DDFF2}" sibTransId="{251865A2-FBE3-467A-A0C8-FA7A3D67B866}"/>
    <dgm:cxn modelId="{3E6C866E-8186-47F5-B657-780481EDEB82}" type="presOf" srcId="{AE18BC6B-A9F6-4D34-AF29-D189DC892E2D}" destId="{A8A12225-16E5-4DC6-8CAD-5E98EA675947}" srcOrd="0" destOrd="0" presId="urn:microsoft.com/office/officeart/2008/layout/VerticalCurvedList"/>
    <dgm:cxn modelId="{616F1459-3414-4B74-B96C-BE00FE9587ED}" srcId="{D3016BD7-9CD1-4AD8-81F2-56C7A45B211B}" destId="{8132BC6D-C16D-4886-AA99-728160C13FEB}" srcOrd="2" destOrd="0" parTransId="{C1CD371B-FCE9-41CD-9526-B92851248DB9}" sibTransId="{F8503780-6F1F-4A6A-A977-8BF3511C919E}"/>
    <dgm:cxn modelId="{FDD7907E-3A1C-4638-8BAF-157A84F4D522}" type="presOf" srcId="{EB7F7061-1C7C-4809-910C-770AD154C578}" destId="{F14BF8BE-CEA8-4CEC-8940-5CC17A5614D2}" srcOrd="0" destOrd="0" presId="urn:microsoft.com/office/officeart/2008/layout/VerticalCurvedList"/>
    <dgm:cxn modelId="{A47F9CC7-7EE4-4E59-BADC-D7DAFBF435E6}" srcId="{D3016BD7-9CD1-4AD8-81F2-56C7A45B211B}" destId="{D4F75FE9-C54C-4E0F-B47D-3120D318AD1E}" srcOrd="5" destOrd="0" parTransId="{5BF39BD0-655C-4315-AA15-756DC1285B55}" sibTransId="{1A99A428-9268-4EF9-9986-2E98BF8B7F98}"/>
    <dgm:cxn modelId="{DC732FE9-5C6C-44AB-BA82-32FACEE70D43}" type="presOf" srcId="{D3016BD7-9CD1-4AD8-81F2-56C7A45B211B}" destId="{7CF120DE-666F-40D1-864D-25ACA162EA41}" srcOrd="0" destOrd="0" presId="urn:microsoft.com/office/officeart/2008/layout/VerticalCurvedList"/>
    <dgm:cxn modelId="{4A9F62F5-390F-4CA5-9647-347A20B8676C}" type="presOf" srcId="{4CAB2F06-59A4-4F95-A3A2-B4AFC7312170}" destId="{F16AAD5F-D043-4521-A62C-EEDBB03C0144}" srcOrd="0" destOrd="0" presId="urn:microsoft.com/office/officeart/2008/layout/VerticalCurvedList"/>
    <dgm:cxn modelId="{B2B8B1FA-3211-4AF0-AFE9-F417441DAAE5}" type="presOf" srcId="{D4F75FE9-C54C-4E0F-B47D-3120D318AD1E}" destId="{A29B535E-1918-4028-83A7-4BE398C42C5B}" srcOrd="0" destOrd="0" presId="urn:microsoft.com/office/officeart/2008/layout/VerticalCurvedList"/>
    <dgm:cxn modelId="{04E45B0C-81EF-4D55-A6D3-389B369FF942}" type="presParOf" srcId="{7CF120DE-666F-40D1-864D-25ACA162EA41}" destId="{B05DA124-AC1D-46A6-85FF-0887348BCC0F}" srcOrd="0" destOrd="0" presId="urn:microsoft.com/office/officeart/2008/layout/VerticalCurvedList"/>
    <dgm:cxn modelId="{E9586BED-C059-4E40-92BB-5D0F5D7C50E8}" type="presParOf" srcId="{B05DA124-AC1D-46A6-85FF-0887348BCC0F}" destId="{A7822798-1FE9-499F-87FE-327BBC9754E4}" srcOrd="0" destOrd="0" presId="urn:microsoft.com/office/officeart/2008/layout/VerticalCurvedList"/>
    <dgm:cxn modelId="{1BC77779-C7B3-4891-99E3-15222265BE29}" type="presParOf" srcId="{A7822798-1FE9-499F-87FE-327BBC9754E4}" destId="{7AEC3463-ACE2-44DE-81B6-BEDD4B8900A5}" srcOrd="0" destOrd="0" presId="urn:microsoft.com/office/officeart/2008/layout/VerticalCurvedList"/>
    <dgm:cxn modelId="{4CC1A994-CFE9-46D5-AA70-36FA884199D1}" type="presParOf" srcId="{A7822798-1FE9-499F-87FE-327BBC9754E4}" destId="{62A0C528-D0AE-41A8-BF97-A7411571FF7F}" srcOrd="1" destOrd="0" presId="urn:microsoft.com/office/officeart/2008/layout/VerticalCurvedList"/>
    <dgm:cxn modelId="{09F3ADA5-B29C-47AF-AE37-CBB8738C50F7}" type="presParOf" srcId="{A7822798-1FE9-499F-87FE-327BBC9754E4}" destId="{7AD546B9-8084-46D6-A41C-B9E7E730C4F2}" srcOrd="2" destOrd="0" presId="urn:microsoft.com/office/officeart/2008/layout/VerticalCurvedList"/>
    <dgm:cxn modelId="{02333984-2151-454A-B52A-44F4FE9CA003}" type="presParOf" srcId="{A7822798-1FE9-499F-87FE-327BBC9754E4}" destId="{56555B67-E548-4A8F-B5A3-24D21CD0EACE}" srcOrd="3" destOrd="0" presId="urn:microsoft.com/office/officeart/2008/layout/VerticalCurvedList"/>
    <dgm:cxn modelId="{EF338B9E-BFA1-46F4-B126-28D462FD8D62}" type="presParOf" srcId="{B05DA124-AC1D-46A6-85FF-0887348BCC0F}" destId="{A8A12225-16E5-4DC6-8CAD-5E98EA675947}" srcOrd="1" destOrd="0" presId="urn:microsoft.com/office/officeart/2008/layout/VerticalCurvedList"/>
    <dgm:cxn modelId="{40E27A8A-83BA-497A-8D01-545E3E73CB9A}" type="presParOf" srcId="{B05DA124-AC1D-46A6-85FF-0887348BCC0F}" destId="{0B5A839D-E4D4-4598-A259-0A9B326C77DD}" srcOrd="2" destOrd="0" presId="urn:microsoft.com/office/officeart/2008/layout/VerticalCurvedList"/>
    <dgm:cxn modelId="{0E10F523-43EA-4FC6-BE25-A0CB796A8C82}" type="presParOf" srcId="{0B5A839D-E4D4-4598-A259-0A9B326C77DD}" destId="{0F22CE51-031C-46A5-B7BE-5EAD11B334D5}" srcOrd="0" destOrd="0" presId="urn:microsoft.com/office/officeart/2008/layout/VerticalCurvedList"/>
    <dgm:cxn modelId="{8104B5C6-15A7-4010-B60C-B49933656DB0}" type="presParOf" srcId="{B05DA124-AC1D-46A6-85FF-0887348BCC0F}" destId="{4987AF4F-80D1-455F-B7B3-C85D15D547AA}" srcOrd="3" destOrd="0" presId="urn:microsoft.com/office/officeart/2008/layout/VerticalCurvedList"/>
    <dgm:cxn modelId="{CA7A70AF-A06E-4BF1-8763-5DCD31B2CE9B}" type="presParOf" srcId="{B05DA124-AC1D-46A6-85FF-0887348BCC0F}" destId="{6DE492EF-EC25-44E9-9BAC-C9D09FC245F7}" srcOrd="4" destOrd="0" presId="urn:microsoft.com/office/officeart/2008/layout/VerticalCurvedList"/>
    <dgm:cxn modelId="{7E8B2093-61CE-4124-A432-3AEE3D3FE007}" type="presParOf" srcId="{6DE492EF-EC25-44E9-9BAC-C9D09FC245F7}" destId="{089046A9-50F7-4982-9D3C-84A23BF2AFCB}" srcOrd="0" destOrd="0" presId="urn:microsoft.com/office/officeart/2008/layout/VerticalCurvedList"/>
    <dgm:cxn modelId="{50FF6F06-F469-45AB-91E3-F2B462D977ED}" type="presParOf" srcId="{B05DA124-AC1D-46A6-85FF-0887348BCC0F}" destId="{C35BC6F3-9057-470A-ADBE-D5BE66776780}" srcOrd="5" destOrd="0" presId="urn:microsoft.com/office/officeart/2008/layout/VerticalCurvedList"/>
    <dgm:cxn modelId="{038956CC-FBAC-40FD-9818-C7E7B99020DA}" type="presParOf" srcId="{B05DA124-AC1D-46A6-85FF-0887348BCC0F}" destId="{13D2A6CD-798A-4F16-844E-6960E2794F7E}" srcOrd="6" destOrd="0" presId="urn:microsoft.com/office/officeart/2008/layout/VerticalCurvedList"/>
    <dgm:cxn modelId="{0070656B-A7D4-4189-9737-0653AC8943DF}" type="presParOf" srcId="{13D2A6CD-798A-4F16-844E-6960E2794F7E}" destId="{F1DE7A64-0123-48B7-AD83-CC71243571E7}" srcOrd="0" destOrd="0" presId="urn:microsoft.com/office/officeart/2008/layout/VerticalCurvedList"/>
    <dgm:cxn modelId="{29ADB58F-FF77-46A5-AB2A-CD3B756BA8C4}" type="presParOf" srcId="{B05DA124-AC1D-46A6-85FF-0887348BCC0F}" destId="{F16AAD5F-D043-4521-A62C-EEDBB03C0144}" srcOrd="7" destOrd="0" presId="urn:microsoft.com/office/officeart/2008/layout/VerticalCurvedList"/>
    <dgm:cxn modelId="{CEA134CB-7270-4003-B2BE-706B3E978164}" type="presParOf" srcId="{B05DA124-AC1D-46A6-85FF-0887348BCC0F}" destId="{4EA0F23A-E9C2-43FF-A801-8378662FE2D5}" srcOrd="8" destOrd="0" presId="urn:microsoft.com/office/officeart/2008/layout/VerticalCurvedList"/>
    <dgm:cxn modelId="{BAC48C64-F44F-47B8-81CA-3BCA3C32FB73}" type="presParOf" srcId="{4EA0F23A-E9C2-43FF-A801-8378662FE2D5}" destId="{7E94C5CA-E7C1-48CC-8AF7-97216093B420}" srcOrd="0" destOrd="0" presId="urn:microsoft.com/office/officeart/2008/layout/VerticalCurvedList"/>
    <dgm:cxn modelId="{C64A5A51-682D-4E85-A597-BC5FDB2B3B37}" type="presParOf" srcId="{B05DA124-AC1D-46A6-85FF-0887348BCC0F}" destId="{F14BF8BE-CEA8-4CEC-8940-5CC17A5614D2}" srcOrd="9" destOrd="0" presId="urn:microsoft.com/office/officeart/2008/layout/VerticalCurvedList"/>
    <dgm:cxn modelId="{228991EF-F65D-4E96-A1F4-1B8CCFC269D2}" type="presParOf" srcId="{B05DA124-AC1D-46A6-85FF-0887348BCC0F}" destId="{D851F6DC-9B45-4362-8D0F-15C780E93BAD}" srcOrd="10" destOrd="0" presId="urn:microsoft.com/office/officeart/2008/layout/VerticalCurvedList"/>
    <dgm:cxn modelId="{219D8444-5CB8-44CC-9002-3C98ADD122A9}" type="presParOf" srcId="{D851F6DC-9B45-4362-8D0F-15C780E93BAD}" destId="{6FC882BD-15FA-413A-B2DA-589FA8C22E14}" srcOrd="0" destOrd="0" presId="urn:microsoft.com/office/officeart/2008/layout/VerticalCurvedList"/>
    <dgm:cxn modelId="{1A34BF9C-6DE9-4F76-9E6D-61E1B78A5FEE}" type="presParOf" srcId="{B05DA124-AC1D-46A6-85FF-0887348BCC0F}" destId="{A29B535E-1918-4028-83A7-4BE398C42C5B}" srcOrd="11" destOrd="0" presId="urn:microsoft.com/office/officeart/2008/layout/VerticalCurvedList"/>
    <dgm:cxn modelId="{1242D4C4-B327-4572-89C0-FC430E3D9D91}" type="presParOf" srcId="{B05DA124-AC1D-46A6-85FF-0887348BCC0F}" destId="{4DC59A15-0336-4072-A0BF-7626684F3F1C}" srcOrd="12" destOrd="0" presId="urn:microsoft.com/office/officeart/2008/layout/VerticalCurvedList"/>
    <dgm:cxn modelId="{0F4E8EFA-F5F0-47BD-B8C7-B2AC24DCDF64}" type="presParOf" srcId="{4DC59A15-0336-4072-A0BF-7626684F3F1C}" destId="{02273B3C-BB8B-4744-BD4D-EF3D186FF4F0}" srcOrd="0" destOrd="0" presId="urn:microsoft.com/office/officeart/2008/layout/VerticalCurvedList"/>
  </dgm:cxnLst>
  <dgm:bg>
    <a:effectLst>
      <a:softEdge rad="0"/>
    </a:effectLst>
  </dgm:bg>
  <dgm:whole/>
  <dgm:extLst>
    <a:ext uri="http://schemas.microsoft.com/office/drawing/2008/diagram">
      <dsp:dataModelExt xmlns:dsp="http://schemas.microsoft.com/office/drawing/2008/diagram" relId="rId10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3016BD7-9CD1-4AD8-81F2-56C7A45B211B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sk-SK"/>
        </a:p>
      </dgm:t>
    </dgm:pt>
    <dgm:pt modelId="{AE18BC6B-A9F6-4D34-AF29-D189DC892E2D}">
      <dgm:prSet phldrT="[Text]" custT="1"/>
      <dgm:sp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</dgm:spPr>
      <dgm:t>
        <a:bodyPr/>
        <a:lstStyle/>
        <a:p>
          <a:pPr lvl="0" algn="l" defTabSz="889000">
            <a:lnSpc>
              <a:spcPct val="150000"/>
            </a:lnSpc>
            <a:spcBef>
              <a:spcPct val="0"/>
            </a:spcBef>
            <a:spcAft>
              <a:spcPts val="0"/>
            </a:spcAft>
          </a:pPr>
          <a:r>
            <a:rPr lang="sk-SK" sz="2000" b="1" kern="1200" dirty="0">
              <a:solidFill>
                <a:prstClr val="black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Poslanie a ciele </a:t>
          </a:r>
          <a:endParaRPr lang="sk-SK" sz="1600" b="1" kern="1200" dirty="0">
            <a:solidFill>
              <a:prstClr val="black"/>
            </a:solidFill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</dgm:t>
    </dgm:pt>
    <dgm:pt modelId="{93D5E50D-AD64-4E4C-BEC9-D177794DDFF2}" type="parTrans" cxnId="{63B7AC6C-1694-4B24-8E59-412F1C1C4D31}">
      <dgm:prSet/>
      <dgm:spPr/>
      <dgm:t>
        <a:bodyPr/>
        <a:lstStyle/>
        <a:p>
          <a:endParaRPr lang="sk-SK"/>
        </a:p>
      </dgm:t>
    </dgm:pt>
    <dgm:pt modelId="{251865A2-FBE3-467A-A0C8-FA7A3D67B866}" type="sibTrans" cxnId="{63B7AC6C-1694-4B24-8E59-412F1C1C4D31}">
      <dgm:prSet/>
      <dgm:spPr/>
      <dgm:t>
        <a:bodyPr/>
        <a:lstStyle/>
        <a:p>
          <a:endParaRPr lang="sk-SK"/>
        </a:p>
      </dgm:t>
    </dgm:pt>
    <dgm:pt modelId="{8132BC6D-C16D-4886-AA99-728160C13FEB}">
      <dgm:prSet phldrT="[Text]" custT="1"/>
      <dgm:sp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</dgm:spPr>
      <dgm:t>
        <a:bodyPr/>
        <a:lstStyle/>
        <a:p>
          <a:pPr marL="0" lvl="0" algn="l" defTabSz="889000">
            <a:lnSpc>
              <a:spcPct val="150000"/>
            </a:lnSpc>
            <a:spcBef>
              <a:spcPct val="0"/>
            </a:spcBef>
            <a:spcAft>
              <a:spcPts val="0"/>
            </a:spcAft>
            <a:buNone/>
          </a:pPr>
          <a:r>
            <a:rPr lang="sk-SK" sz="2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Etika a hodnoty – ochrana práv klienta</a:t>
          </a:r>
        </a:p>
      </dgm:t>
    </dgm:pt>
    <dgm:pt modelId="{C1CD371B-FCE9-41CD-9526-B92851248DB9}" type="parTrans" cxnId="{616F1459-3414-4B74-B96C-BE00FE9587ED}">
      <dgm:prSet/>
      <dgm:spPr/>
      <dgm:t>
        <a:bodyPr/>
        <a:lstStyle/>
        <a:p>
          <a:endParaRPr lang="sk-SK"/>
        </a:p>
      </dgm:t>
    </dgm:pt>
    <dgm:pt modelId="{F8503780-6F1F-4A6A-A977-8BF3511C919E}" type="sibTrans" cxnId="{616F1459-3414-4B74-B96C-BE00FE9587ED}">
      <dgm:prSet/>
      <dgm:spPr/>
      <dgm:t>
        <a:bodyPr/>
        <a:lstStyle/>
        <a:p>
          <a:endParaRPr lang="sk-SK"/>
        </a:p>
      </dgm:t>
    </dgm:pt>
    <dgm:pt modelId="{4CAB2F06-59A4-4F95-A3A2-B4AFC7312170}">
      <dgm:prSet phldrT="[Text]" custT="1"/>
      <dgm:sp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</dgm:spPr>
      <dgm:t>
        <a:bodyPr/>
        <a:lstStyle/>
        <a:p>
          <a:pPr marL="0" lvl="0" algn="l" defTabSz="889000">
            <a:lnSpc>
              <a:spcPct val="150000"/>
            </a:lnSpc>
            <a:spcBef>
              <a:spcPct val="0"/>
            </a:spcBef>
            <a:spcAft>
              <a:spcPts val="0"/>
            </a:spcAft>
            <a:buNone/>
          </a:pPr>
          <a:r>
            <a:rPr lang="sk-SK" sz="2000" b="1" kern="1200" dirty="0">
              <a:solidFill>
                <a:prstClr val="black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Hlavné odborné činnosti poskytované v ROPO </a:t>
          </a:r>
        </a:p>
      </dgm:t>
    </dgm:pt>
    <dgm:pt modelId="{5E86A86C-CC54-4E3A-B679-2B5962B74CDE}" type="parTrans" cxnId="{F72D462C-8B38-4666-A63A-8D5FFC2499C0}">
      <dgm:prSet/>
      <dgm:spPr/>
      <dgm:t>
        <a:bodyPr/>
        <a:lstStyle/>
        <a:p>
          <a:endParaRPr lang="sk-SK"/>
        </a:p>
      </dgm:t>
    </dgm:pt>
    <dgm:pt modelId="{48FE2AF2-BAAA-47DD-9C7F-4B43092F84EA}" type="sibTrans" cxnId="{F72D462C-8B38-4666-A63A-8D5FFC2499C0}">
      <dgm:prSet/>
      <dgm:spPr/>
      <dgm:t>
        <a:bodyPr/>
        <a:lstStyle/>
        <a:p>
          <a:endParaRPr lang="sk-SK"/>
        </a:p>
      </dgm:t>
    </dgm:pt>
    <dgm:pt modelId="{EB7F7061-1C7C-4809-910C-770AD154C578}">
      <dgm:prSet phldrT="[Text]" custT="1"/>
      <dgm:sp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</dgm:spPr>
      <dgm:t>
        <a:bodyPr/>
        <a:lstStyle/>
        <a:p>
          <a:pPr marL="0" lvl="0" indent="0" algn="l" defTabSz="889000">
            <a:lnSpc>
              <a:spcPct val="150000"/>
            </a:lnSpc>
            <a:spcBef>
              <a:spcPct val="0"/>
            </a:spcBef>
            <a:spcAft>
              <a:spcPts val="0"/>
            </a:spcAft>
            <a:buNone/>
          </a:pPr>
          <a:r>
            <a:rPr lang="sk-SK" sz="2000" b="1" kern="1200" dirty="0">
              <a:solidFill>
                <a:prstClr val="black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Evidencia klientov</a:t>
          </a:r>
        </a:p>
      </dgm:t>
    </dgm:pt>
    <dgm:pt modelId="{B65734E4-54A7-4958-8A69-6198E955F9C9}" type="parTrans" cxnId="{9DB89D4A-C8AC-4994-8C95-8FC171EB32F5}">
      <dgm:prSet/>
      <dgm:spPr/>
      <dgm:t>
        <a:bodyPr/>
        <a:lstStyle/>
        <a:p>
          <a:endParaRPr lang="sk-SK"/>
        </a:p>
      </dgm:t>
    </dgm:pt>
    <dgm:pt modelId="{1EC52F97-A8B3-4974-9E25-6D01007B7E76}" type="sibTrans" cxnId="{9DB89D4A-C8AC-4994-8C95-8FC171EB32F5}">
      <dgm:prSet/>
      <dgm:spPr/>
      <dgm:t>
        <a:bodyPr/>
        <a:lstStyle/>
        <a:p>
          <a:endParaRPr lang="sk-SK"/>
        </a:p>
      </dgm:t>
    </dgm:pt>
    <dgm:pt modelId="{D4F75FE9-C54C-4E0F-B47D-3120D318AD1E}">
      <dgm:prSet phldrT="[Text]" custT="1"/>
      <dgm:sp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</dgm:spPr>
      <dgm:t>
        <a:bodyPr/>
        <a:lstStyle/>
        <a:p>
          <a:pPr marL="0" lvl="0" indent="0" algn="l" defTabSz="8890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sk-SK" sz="2000" b="1" kern="1200" dirty="0">
              <a:solidFill>
                <a:prstClr val="black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Nadväznosť ROPO na ďalšie služby</a:t>
          </a:r>
        </a:p>
      </dgm:t>
    </dgm:pt>
    <dgm:pt modelId="{5BF39BD0-655C-4315-AA15-756DC1285B55}" type="parTrans" cxnId="{A47F9CC7-7EE4-4E59-BADC-D7DAFBF435E6}">
      <dgm:prSet/>
      <dgm:spPr/>
      <dgm:t>
        <a:bodyPr/>
        <a:lstStyle/>
        <a:p>
          <a:endParaRPr lang="sk-SK"/>
        </a:p>
      </dgm:t>
    </dgm:pt>
    <dgm:pt modelId="{1A99A428-9268-4EF9-9986-2E98BF8B7F98}" type="sibTrans" cxnId="{A47F9CC7-7EE4-4E59-BADC-D7DAFBF435E6}">
      <dgm:prSet/>
      <dgm:spPr/>
      <dgm:t>
        <a:bodyPr/>
        <a:lstStyle/>
        <a:p>
          <a:endParaRPr lang="sk-SK"/>
        </a:p>
      </dgm:t>
    </dgm:pt>
    <dgm:pt modelId="{2C8346DF-DDC3-4645-BEF0-174E0E74100E}">
      <dgm:prSet custT="1"/>
      <dgm:spPr>
        <a:gradFill flip="none" rotWithShape="1">
          <a:gsLst>
            <a:gs pos="0">
              <a:srgbClr val="4472C4">
                <a:lumMod val="5000"/>
                <a:lumOff val="95000"/>
              </a:srgbClr>
            </a:gs>
            <a:gs pos="74000">
              <a:srgbClr val="4472C4">
                <a:lumMod val="45000"/>
                <a:lumOff val="55000"/>
              </a:srgbClr>
            </a:gs>
            <a:gs pos="83000">
              <a:srgbClr val="4472C4">
                <a:lumMod val="45000"/>
                <a:lumOff val="55000"/>
              </a:srgbClr>
            </a:gs>
            <a:gs pos="100000">
              <a:srgbClr val="4472C4">
                <a:lumMod val="30000"/>
                <a:lumOff val="70000"/>
              </a:srgbClr>
            </a:gs>
          </a:gsLst>
          <a:lin ang="5400000" scaled="1"/>
          <a:tileRect/>
        </a:gradFill>
        <a:ln w="127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  <a:miter lim="800000"/>
        </a:ln>
        <a:effectLst/>
      </dgm:spPr>
      <dgm:t>
        <a:bodyPr spcFirstLastPara="0" vert="horz" wrap="square" lIns="396890" tIns="50800" rIns="50800" bIns="50800" numCol="1" spcCol="1270" anchor="ctr" anchorCtr="0"/>
        <a:lstStyle/>
        <a:p>
          <a:pPr marL="0" lvl="0" indent="0" algn="l" defTabSz="889000">
            <a:lnSpc>
              <a:spcPct val="150000"/>
            </a:lnSpc>
            <a:spcBef>
              <a:spcPct val="0"/>
            </a:spcBef>
            <a:spcAft>
              <a:spcPts val="0"/>
            </a:spcAft>
            <a:buNone/>
          </a:pPr>
          <a:r>
            <a:rPr lang="sk-SK" sz="2000" b="1" kern="1200" dirty="0">
              <a:solidFill>
                <a:prstClr val="black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Cieľové skupiny</a:t>
          </a:r>
        </a:p>
      </dgm:t>
    </dgm:pt>
    <dgm:pt modelId="{F4BAEF65-662D-433C-8294-9FB0274BB63C}" type="parTrans" cxnId="{CF8C8C63-0A36-46EF-912F-263A936F6D3C}">
      <dgm:prSet/>
      <dgm:spPr/>
      <dgm:t>
        <a:bodyPr/>
        <a:lstStyle/>
        <a:p>
          <a:endParaRPr lang="sk-SK"/>
        </a:p>
      </dgm:t>
    </dgm:pt>
    <dgm:pt modelId="{6FC30FA6-73EB-4B12-920A-B00AEC0321BE}" type="sibTrans" cxnId="{CF8C8C63-0A36-46EF-912F-263A936F6D3C}">
      <dgm:prSet/>
      <dgm:spPr/>
      <dgm:t>
        <a:bodyPr/>
        <a:lstStyle/>
        <a:p>
          <a:endParaRPr lang="sk-SK"/>
        </a:p>
      </dgm:t>
    </dgm:pt>
    <dgm:pt modelId="{7CF120DE-666F-40D1-864D-25ACA162EA41}" type="pres">
      <dgm:prSet presAssocID="{D3016BD7-9CD1-4AD8-81F2-56C7A45B211B}" presName="Name0" presStyleCnt="0">
        <dgm:presLayoutVars>
          <dgm:chMax val="7"/>
          <dgm:chPref val="7"/>
          <dgm:dir/>
        </dgm:presLayoutVars>
      </dgm:prSet>
      <dgm:spPr/>
    </dgm:pt>
    <dgm:pt modelId="{B05DA124-AC1D-46A6-85FF-0887348BCC0F}" type="pres">
      <dgm:prSet presAssocID="{D3016BD7-9CD1-4AD8-81F2-56C7A45B211B}" presName="Name1" presStyleCnt="0"/>
      <dgm:spPr/>
    </dgm:pt>
    <dgm:pt modelId="{A7822798-1FE9-499F-87FE-327BBC9754E4}" type="pres">
      <dgm:prSet presAssocID="{D3016BD7-9CD1-4AD8-81F2-56C7A45B211B}" presName="cycle" presStyleCnt="0"/>
      <dgm:spPr/>
    </dgm:pt>
    <dgm:pt modelId="{7AEC3463-ACE2-44DE-81B6-BEDD4B8900A5}" type="pres">
      <dgm:prSet presAssocID="{D3016BD7-9CD1-4AD8-81F2-56C7A45B211B}" presName="srcNode" presStyleLbl="node1" presStyleIdx="0" presStyleCnt="6"/>
      <dgm:spPr/>
    </dgm:pt>
    <dgm:pt modelId="{62A0C528-D0AE-41A8-BF97-A7411571FF7F}" type="pres">
      <dgm:prSet presAssocID="{D3016BD7-9CD1-4AD8-81F2-56C7A45B211B}" presName="conn" presStyleLbl="parChTrans1D2" presStyleIdx="0" presStyleCnt="1"/>
      <dgm:spPr/>
    </dgm:pt>
    <dgm:pt modelId="{7AD546B9-8084-46D6-A41C-B9E7E730C4F2}" type="pres">
      <dgm:prSet presAssocID="{D3016BD7-9CD1-4AD8-81F2-56C7A45B211B}" presName="extraNode" presStyleLbl="node1" presStyleIdx="0" presStyleCnt="6"/>
      <dgm:spPr/>
    </dgm:pt>
    <dgm:pt modelId="{56555B67-E548-4A8F-B5A3-24D21CD0EACE}" type="pres">
      <dgm:prSet presAssocID="{D3016BD7-9CD1-4AD8-81F2-56C7A45B211B}" presName="dstNode" presStyleLbl="node1" presStyleIdx="0" presStyleCnt="6"/>
      <dgm:spPr/>
    </dgm:pt>
    <dgm:pt modelId="{A8A12225-16E5-4DC6-8CAD-5E98EA675947}" type="pres">
      <dgm:prSet presAssocID="{AE18BC6B-A9F6-4D34-AF29-D189DC892E2D}" presName="text_1" presStyleLbl="node1" presStyleIdx="0" presStyleCnt="6" custScaleX="100009" custScaleY="100076" custLinFactNeighborX="-97" custLinFactNeighborY="5673">
        <dgm:presLayoutVars>
          <dgm:bulletEnabled val="1"/>
        </dgm:presLayoutVars>
      </dgm:prSet>
      <dgm:spPr/>
    </dgm:pt>
    <dgm:pt modelId="{0B5A839D-E4D4-4598-A259-0A9B326C77DD}" type="pres">
      <dgm:prSet presAssocID="{AE18BC6B-A9F6-4D34-AF29-D189DC892E2D}" presName="accent_1" presStyleCnt="0"/>
      <dgm:spPr/>
    </dgm:pt>
    <dgm:pt modelId="{0F22CE51-031C-46A5-B7BE-5EAD11B334D5}" type="pres">
      <dgm:prSet presAssocID="{AE18BC6B-A9F6-4D34-AF29-D189DC892E2D}" presName="accentRepeatNode" presStyleLbl="solidFgAcc1" presStyleIdx="0" presStyleCnt="6" custLinFactNeighborY="5550"/>
      <dgm:spPr/>
    </dgm:pt>
    <dgm:pt modelId="{4987AF4F-80D1-455F-B7B3-C85D15D547AA}" type="pres">
      <dgm:prSet presAssocID="{2C8346DF-DDC3-4645-BEF0-174E0E74100E}" presName="text_2" presStyleLbl="node1" presStyleIdx="1" presStyleCnt="6">
        <dgm:presLayoutVars>
          <dgm:bulletEnabled val="1"/>
        </dgm:presLayoutVars>
      </dgm:prSet>
      <dgm:spPr>
        <a:xfrm>
          <a:off x="792946" y="1000038"/>
          <a:ext cx="9019805" cy="500019"/>
        </a:xfrm>
        <a:prstGeom prst="rect">
          <a:avLst/>
        </a:prstGeom>
      </dgm:spPr>
    </dgm:pt>
    <dgm:pt modelId="{6DE492EF-EC25-44E9-9BAC-C9D09FC245F7}" type="pres">
      <dgm:prSet presAssocID="{2C8346DF-DDC3-4645-BEF0-174E0E74100E}" presName="accent_2" presStyleCnt="0"/>
      <dgm:spPr/>
    </dgm:pt>
    <dgm:pt modelId="{089046A9-50F7-4982-9D3C-84A23BF2AFCB}" type="pres">
      <dgm:prSet presAssocID="{2C8346DF-DDC3-4645-BEF0-174E0E74100E}" presName="accentRepeatNode" presStyleLbl="solidFgAcc1" presStyleIdx="1" presStyleCnt="6" custLinFactNeighborX="-8037" custLinFactNeighborY="-3258"/>
      <dgm:spPr/>
    </dgm:pt>
    <dgm:pt modelId="{C35BC6F3-9057-470A-ADBE-D5BE66776780}" type="pres">
      <dgm:prSet presAssocID="{8132BC6D-C16D-4886-AA99-728160C13FEB}" presName="text_3" presStyleLbl="node1" presStyleIdx="2" presStyleCnt="6">
        <dgm:presLayoutVars>
          <dgm:bulletEnabled val="1"/>
        </dgm:presLayoutVars>
      </dgm:prSet>
      <dgm:spPr/>
    </dgm:pt>
    <dgm:pt modelId="{13D2A6CD-798A-4F16-844E-6960E2794F7E}" type="pres">
      <dgm:prSet presAssocID="{8132BC6D-C16D-4886-AA99-728160C13FEB}" presName="accent_3" presStyleCnt="0"/>
      <dgm:spPr/>
    </dgm:pt>
    <dgm:pt modelId="{F1DE7A64-0123-48B7-AD83-CC71243571E7}" type="pres">
      <dgm:prSet presAssocID="{8132BC6D-C16D-4886-AA99-728160C13FEB}" presName="accentRepeatNode" presStyleLbl="solidFgAcc1" presStyleIdx="2" presStyleCnt="6"/>
      <dgm:spPr/>
    </dgm:pt>
    <dgm:pt modelId="{F16AAD5F-D043-4521-A62C-EEDBB03C0144}" type="pres">
      <dgm:prSet presAssocID="{4CAB2F06-59A4-4F95-A3A2-B4AFC7312170}" presName="text_4" presStyleLbl="node1" presStyleIdx="3" presStyleCnt="6" custScaleX="99460" custLinFactNeighborX="136" custLinFactNeighborY="-5896">
        <dgm:presLayoutVars>
          <dgm:bulletEnabled val="1"/>
        </dgm:presLayoutVars>
      </dgm:prSet>
      <dgm:spPr/>
    </dgm:pt>
    <dgm:pt modelId="{4EA0F23A-E9C2-43FF-A801-8378662FE2D5}" type="pres">
      <dgm:prSet presAssocID="{4CAB2F06-59A4-4F95-A3A2-B4AFC7312170}" presName="accent_4" presStyleCnt="0"/>
      <dgm:spPr/>
    </dgm:pt>
    <dgm:pt modelId="{7E94C5CA-E7C1-48CC-8AF7-97216093B420}" type="pres">
      <dgm:prSet presAssocID="{4CAB2F06-59A4-4F95-A3A2-B4AFC7312170}" presName="accentRepeatNode" presStyleLbl="solidFgAcc1" presStyleIdx="3" presStyleCnt="6"/>
      <dgm:spPr/>
    </dgm:pt>
    <dgm:pt modelId="{F14BF8BE-CEA8-4CEC-8940-5CC17A5614D2}" type="pres">
      <dgm:prSet presAssocID="{EB7F7061-1C7C-4809-910C-770AD154C578}" presName="text_5" presStyleLbl="node1" presStyleIdx="4" presStyleCnt="6">
        <dgm:presLayoutVars>
          <dgm:bulletEnabled val="1"/>
        </dgm:presLayoutVars>
      </dgm:prSet>
      <dgm:spPr/>
    </dgm:pt>
    <dgm:pt modelId="{D851F6DC-9B45-4362-8D0F-15C780E93BAD}" type="pres">
      <dgm:prSet presAssocID="{EB7F7061-1C7C-4809-910C-770AD154C578}" presName="accent_5" presStyleCnt="0"/>
      <dgm:spPr/>
    </dgm:pt>
    <dgm:pt modelId="{6FC882BD-15FA-413A-B2DA-589FA8C22E14}" type="pres">
      <dgm:prSet presAssocID="{EB7F7061-1C7C-4809-910C-770AD154C578}" presName="accentRepeatNode" presStyleLbl="solidFgAcc1" presStyleIdx="4" presStyleCnt="6"/>
      <dgm:spPr/>
    </dgm:pt>
    <dgm:pt modelId="{A29B535E-1918-4028-83A7-4BE398C42C5B}" type="pres">
      <dgm:prSet presAssocID="{D4F75FE9-C54C-4E0F-B47D-3120D318AD1E}" presName="text_6" presStyleLbl="node1" presStyleIdx="5" presStyleCnt="6">
        <dgm:presLayoutVars>
          <dgm:bulletEnabled val="1"/>
        </dgm:presLayoutVars>
      </dgm:prSet>
      <dgm:spPr/>
    </dgm:pt>
    <dgm:pt modelId="{4DC59A15-0336-4072-A0BF-7626684F3F1C}" type="pres">
      <dgm:prSet presAssocID="{D4F75FE9-C54C-4E0F-B47D-3120D318AD1E}" presName="accent_6" presStyleCnt="0"/>
      <dgm:spPr/>
    </dgm:pt>
    <dgm:pt modelId="{02273B3C-BB8B-4744-BD4D-EF3D186FF4F0}" type="pres">
      <dgm:prSet presAssocID="{D4F75FE9-C54C-4E0F-B47D-3120D318AD1E}" presName="accentRepeatNode" presStyleLbl="solidFgAcc1" presStyleIdx="5" presStyleCnt="6"/>
      <dgm:spPr/>
    </dgm:pt>
  </dgm:ptLst>
  <dgm:cxnLst>
    <dgm:cxn modelId="{F72D462C-8B38-4666-A63A-8D5FFC2499C0}" srcId="{D3016BD7-9CD1-4AD8-81F2-56C7A45B211B}" destId="{4CAB2F06-59A4-4F95-A3A2-B4AFC7312170}" srcOrd="3" destOrd="0" parTransId="{5E86A86C-CC54-4E3A-B679-2B5962B74CDE}" sibTransId="{48FE2AF2-BAAA-47DD-9C7F-4B43092F84EA}"/>
    <dgm:cxn modelId="{6C047D5F-C462-49AA-B4F9-8C0ACDE671DC}" type="presOf" srcId="{251865A2-FBE3-467A-A0C8-FA7A3D67B866}" destId="{62A0C528-D0AE-41A8-BF97-A7411571FF7F}" srcOrd="0" destOrd="0" presId="urn:microsoft.com/office/officeart/2008/layout/VerticalCurvedList"/>
    <dgm:cxn modelId="{9491D55F-0F1B-4DFB-A11E-FF66B6AFCC5D}" type="presOf" srcId="{8132BC6D-C16D-4886-AA99-728160C13FEB}" destId="{C35BC6F3-9057-470A-ADBE-D5BE66776780}" srcOrd="0" destOrd="0" presId="urn:microsoft.com/office/officeart/2008/layout/VerticalCurvedList"/>
    <dgm:cxn modelId="{CF8C8C63-0A36-46EF-912F-263A936F6D3C}" srcId="{D3016BD7-9CD1-4AD8-81F2-56C7A45B211B}" destId="{2C8346DF-DDC3-4645-BEF0-174E0E74100E}" srcOrd="1" destOrd="0" parTransId="{F4BAEF65-662D-433C-8294-9FB0274BB63C}" sibTransId="{6FC30FA6-73EB-4B12-920A-B00AEC0321BE}"/>
    <dgm:cxn modelId="{63EEF365-19E6-411F-85A9-7FEE142CAFEC}" type="presOf" srcId="{2C8346DF-DDC3-4645-BEF0-174E0E74100E}" destId="{4987AF4F-80D1-455F-B7B3-C85D15D547AA}" srcOrd="0" destOrd="0" presId="urn:microsoft.com/office/officeart/2008/layout/VerticalCurvedList"/>
    <dgm:cxn modelId="{9DB89D4A-C8AC-4994-8C95-8FC171EB32F5}" srcId="{D3016BD7-9CD1-4AD8-81F2-56C7A45B211B}" destId="{EB7F7061-1C7C-4809-910C-770AD154C578}" srcOrd="4" destOrd="0" parTransId="{B65734E4-54A7-4958-8A69-6198E955F9C9}" sibTransId="{1EC52F97-A8B3-4974-9E25-6D01007B7E76}"/>
    <dgm:cxn modelId="{63B7AC6C-1694-4B24-8E59-412F1C1C4D31}" srcId="{D3016BD7-9CD1-4AD8-81F2-56C7A45B211B}" destId="{AE18BC6B-A9F6-4D34-AF29-D189DC892E2D}" srcOrd="0" destOrd="0" parTransId="{93D5E50D-AD64-4E4C-BEC9-D177794DDFF2}" sibTransId="{251865A2-FBE3-467A-A0C8-FA7A3D67B866}"/>
    <dgm:cxn modelId="{3E6C866E-8186-47F5-B657-780481EDEB82}" type="presOf" srcId="{AE18BC6B-A9F6-4D34-AF29-D189DC892E2D}" destId="{A8A12225-16E5-4DC6-8CAD-5E98EA675947}" srcOrd="0" destOrd="0" presId="urn:microsoft.com/office/officeart/2008/layout/VerticalCurvedList"/>
    <dgm:cxn modelId="{616F1459-3414-4B74-B96C-BE00FE9587ED}" srcId="{D3016BD7-9CD1-4AD8-81F2-56C7A45B211B}" destId="{8132BC6D-C16D-4886-AA99-728160C13FEB}" srcOrd="2" destOrd="0" parTransId="{C1CD371B-FCE9-41CD-9526-B92851248DB9}" sibTransId="{F8503780-6F1F-4A6A-A977-8BF3511C919E}"/>
    <dgm:cxn modelId="{FDD7907E-3A1C-4638-8BAF-157A84F4D522}" type="presOf" srcId="{EB7F7061-1C7C-4809-910C-770AD154C578}" destId="{F14BF8BE-CEA8-4CEC-8940-5CC17A5614D2}" srcOrd="0" destOrd="0" presId="urn:microsoft.com/office/officeart/2008/layout/VerticalCurvedList"/>
    <dgm:cxn modelId="{A47F9CC7-7EE4-4E59-BADC-D7DAFBF435E6}" srcId="{D3016BD7-9CD1-4AD8-81F2-56C7A45B211B}" destId="{D4F75FE9-C54C-4E0F-B47D-3120D318AD1E}" srcOrd="5" destOrd="0" parTransId="{5BF39BD0-655C-4315-AA15-756DC1285B55}" sibTransId="{1A99A428-9268-4EF9-9986-2E98BF8B7F98}"/>
    <dgm:cxn modelId="{DC732FE9-5C6C-44AB-BA82-32FACEE70D43}" type="presOf" srcId="{D3016BD7-9CD1-4AD8-81F2-56C7A45B211B}" destId="{7CF120DE-666F-40D1-864D-25ACA162EA41}" srcOrd="0" destOrd="0" presId="urn:microsoft.com/office/officeart/2008/layout/VerticalCurvedList"/>
    <dgm:cxn modelId="{4A9F62F5-390F-4CA5-9647-347A20B8676C}" type="presOf" srcId="{4CAB2F06-59A4-4F95-A3A2-B4AFC7312170}" destId="{F16AAD5F-D043-4521-A62C-EEDBB03C0144}" srcOrd="0" destOrd="0" presId="urn:microsoft.com/office/officeart/2008/layout/VerticalCurvedList"/>
    <dgm:cxn modelId="{B2B8B1FA-3211-4AF0-AFE9-F417441DAAE5}" type="presOf" srcId="{D4F75FE9-C54C-4E0F-B47D-3120D318AD1E}" destId="{A29B535E-1918-4028-83A7-4BE398C42C5B}" srcOrd="0" destOrd="0" presId="urn:microsoft.com/office/officeart/2008/layout/VerticalCurvedList"/>
    <dgm:cxn modelId="{04E45B0C-81EF-4D55-A6D3-389B369FF942}" type="presParOf" srcId="{7CF120DE-666F-40D1-864D-25ACA162EA41}" destId="{B05DA124-AC1D-46A6-85FF-0887348BCC0F}" srcOrd="0" destOrd="0" presId="urn:microsoft.com/office/officeart/2008/layout/VerticalCurvedList"/>
    <dgm:cxn modelId="{E9586BED-C059-4E40-92BB-5D0F5D7C50E8}" type="presParOf" srcId="{B05DA124-AC1D-46A6-85FF-0887348BCC0F}" destId="{A7822798-1FE9-499F-87FE-327BBC9754E4}" srcOrd="0" destOrd="0" presId="urn:microsoft.com/office/officeart/2008/layout/VerticalCurvedList"/>
    <dgm:cxn modelId="{1BC77779-C7B3-4891-99E3-15222265BE29}" type="presParOf" srcId="{A7822798-1FE9-499F-87FE-327BBC9754E4}" destId="{7AEC3463-ACE2-44DE-81B6-BEDD4B8900A5}" srcOrd="0" destOrd="0" presId="urn:microsoft.com/office/officeart/2008/layout/VerticalCurvedList"/>
    <dgm:cxn modelId="{4CC1A994-CFE9-46D5-AA70-36FA884199D1}" type="presParOf" srcId="{A7822798-1FE9-499F-87FE-327BBC9754E4}" destId="{62A0C528-D0AE-41A8-BF97-A7411571FF7F}" srcOrd="1" destOrd="0" presId="urn:microsoft.com/office/officeart/2008/layout/VerticalCurvedList"/>
    <dgm:cxn modelId="{09F3ADA5-B29C-47AF-AE37-CBB8738C50F7}" type="presParOf" srcId="{A7822798-1FE9-499F-87FE-327BBC9754E4}" destId="{7AD546B9-8084-46D6-A41C-B9E7E730C4F2}" srcOrd="2" destOrd="0" presId="urn:microsoft.com/office/officeart/2008/layout/VerticalCurvedList"/>
    <dgm:cxn modelId="{02333984-2151-454A-B52A-44F4FE9CA003}" type="presParOf" srcId="{A7822798-1FE9-499F-87FE-327BBC9754E4}" destId="{56555B67-E548-4A8F-B5A3-24D21CD0EACE}" srcOrd="3" destOrd="0" presId="urn:microsoft.com/office/officeart/2008/layout/VerticalCurvedList"/>
    <dgm:cxn modelId="{EF338B9E-BFA1-46F4-B126-28D462FD8D62}" type="presParOf" srcId="{B05DA124-AC1D-46A6-85FF-0887348BCC0F}" destId="{A8A12225-16E5-4DC6-8CAD-5E98EA675947}" srcOrd="1" destOrd="0" presId="urn:microsoft.com/office/officeart/2008/layout/VerticalCurvedList"/>
    <dgm:cxn modelId="{40E27A8A-83BA-497A-8D01-545E3E73CB9A}" type="presParOf" srcId="{B05DA124-AC1D-46A6-85FF-0887348BCC0F}" destId="{0B5A839D-E4D4-4598-A259-0A9B326C77DD}" srcOrd="2" destOrd="0" presId="urn:microsoft.com/office/officeart/2008/layout/VerticalCurvedList"/>
    <dgm:cxn modelId="{0E10F523-43EA-4FC6-BE25-A0CB796A8C82}" type="presParOf" srcId="{0B5A839D-E4D4-4598-A259-0A9B326C77DD}" destId="{0F22CE51-031C-46A5-B7BE-5EAD11B334D5}" srcOrd="0" destOrd="0" presId="urn:microsoft.com/office/officeart/2008/layout/VerticalCurvedList"/>
    <dgm:cxn modelId="{8104B5C6-15A7-4010-B60C-B49933656DB0}" type="presParOf" srcId="{B05DA124-AC1D-46A6-85FF-0887348BCC0F}" destId="{4987AF4F-80D1-455F-B7B3-C85D15D547AA}" srcOrd="3" destOrd="0" presId="urn:microsoft.com/office/officeart/2008/layout/VerticalCurvedList"/>
    <dgm:cxn modelId="{CA7A70AF-A06E-4BF1-8763-5DCD31B2CE9B}" type="presParOf" srcId="{B05DA124-AC1D-46A6-85FF-0887348BCC0F}" destId="{6DE492EF-EC25-44E9-9BAC-C9D09FC245F7}" srcOrd="4" destOrd="0" presId="urn:microsoft.com/office/officeart/2008/layout/VerticalCurvedList"/>
    <dgm:cxn modelId="{7E8B2093-61CE-4124-A432-3AEE3D3FE007}" type="presParOf" srcId="{6DE492EF-EC25-44E9-9BAC-C9D09FC245F7}" destId="{089046A9-50F7-4982-9D3C-84A23BF2AFCB}" srcOrd="0" destOrd="0" presId="urn:microsoft.com/office/officeart/2008/layout/VerticalCurvedList"/>
    <dgm:cxn modelId="{50FF6F06-F469-45AB-91E3-F2B462D977ED}" type="presParOf" srcId="{B05DA124-AC1D-46A6-85FF-0887348BCC0F}" destId="{C35BC6F3-9057-470A-ADBE-D5BE66776780}" srcOrd="5" destOrd="0" presId="urn:microsoft.com/office/officeart/2008/layout/VerticalCurvedList"/>
    <dgm:cxn modelId="{038956CC-FBAC-40FD-9818-C7E7B99020DA}" type="presParOf" srcId="{B05DA124-AC1D-46A6-85FF-0887348BCC0F}" destId="{13D2A6CD-798A-4F16-844E-6960E2794F7E}" srcOrd="6" destOrd="0" presId="urn:microsoft.com/office/officeart/2008/layout/VerticalCurvedList"/>
    <dgm:cxn modelId="{0070656B-A7D4-4189-9737-0653AC8943DF}" type="presParOf" srcId="{13D2A6CD-798A-4F16-844E-6960E2794F7E}" destId="{F1DE7A64-0123-48B7-AD83-CC71243571E7}" srcOrd="0" destOrd="0" presId="urn:microsoft.com/office/officeart/2008/layout/VerticalCurvedList"/>
    <dgm:cxn modelId="{29ADB58F-FF77-46A5-AB2A-CD3B756BA8C4}" type="presParOf" srcId="{B05DA124-AC1D-46A6-85FF-0887348BCC0F}" destId="{F16AAD5F-D043-4521-A62C-EEDBB03C0144}" srcOrd="7" destOrd="0" presId="urn:microsoft.com/office/officeart/2008/layout/VerticalCurvedList"/>
    <dgm:cxn modelId="{CEA134CB-7270-4003-B2BE-706B3E978164}" type="presParOf" srcId="{B05DA124-AC1D-46A6-85FF-0887348BCC0F}" destId="{4EA0F23A-E9C2-43FF-A801-8378662FE2D5}" srcOrd="8" destOrd="0" presId="urn:microsoft.com/office/officeart/2008/layout/VerticalCurvedList"/>
    <dgm:cxn modelId="{BAC48C64-F44F-47B8-81CA-3BCA3C32FB73}" type="presParOf" srcId="{4EA0F23A-E9C2-43FF-A801-8378662FE2D5}" destId="{7E94C5CA-E7C1-48CC-8AF7-97216093B420}" srcOrd="0" destOrd="0" presId="urn:microsoft.com/office/officeart/2008/layout/VerticalCurvedList"/>
    <dgm:cxn modelId="{C64A5A51-682D-4E85-A597-BC5FDB2B3B37}" type="presParOf" srcId="{B05DA124-AC1D-46A6-85FF-0887348BCC0F}" destId="{F14BF8BE-CEA8-4CEC-8940-5CC17A5614D2}" srcOrd="9" destOrd="0" presId="urn:microsoft.com/office/officeart/2008/layout/VerticalCurvedList"/>
    <dgm:cxn modelId="{228991EF-F65D-4E96-A1F4-1B8CCFC269D2}" type="presParOf" srcId="{B05DA124-AC1D-46A6-85FF-0887348BCC0F}" destId="{D851F6DC-9B45-4362-8D0F-15C780E93BAD}" srcOrd="10" destOrd="0" presId="urn:microsoft.com/office/officeart/2008/layout/VerticalCurvedList"/>
    <dgm:cxn modelId="{219D8444-5CB8-44CC-9002-3C98ADD122A9}" type="presParOf" srcId="{D851F6DC-9B45-4362-8D0F-15C780E93BAD}" destId="{6FC882BD-15FA-413A-B2DA-589FA8C22E14}" srcOrd="0" destOrd="0" presId="urn:microsoft.com/office/officeart/2008/layout/VerticalCurvedList"/>
    <dgm:cxn modelId="{1A34BF9C-6DE9-4F76-9E6D-61E1B78A5FEE}" type="presParOf" srcId="{B05DA124-AC1D-46A6-85FF-0887348BCC0F}" destId="{A29B535E-1918-4028-83A7-4BE398C42C5B}" srcOrd="11" destOrd="0" presId="urn:microsoft.com/office/officeart/2008/layout/VerticalCurvedList"/>
    <dgm:cxn modelId="{1242D4C4-B327-4572-89C0-FC430E3D9D91}" type="presParOf" srcId="{B05DA124-AC1D-46A6-85FF-0887348BCC0F}" destId="{4DC59A15-0336-4072-A0BF-7626684F3F1C}" srcOrd="12" destOrd="0" presId="urn:microsoft.com/office/officeart/2008/layout/VerticalCurvedList"/>
    <dgm:cxn modelId="{0F4E8EFA-F5F0-47BD-B8C7-B2AC24DCDF64}" type="presParOf" srcId="{4DC59A15-0336-4072-A0BF-7626684F3F1C}" destId="{02273B3C-BB8B-4744-BD4D-EF3D186FF4F0}" srcOrd="0" destOrd="0" presId="urn:microsoft.com/office/officeart/2008/layout/VerticalCurvedList"/>
  </dgm:cxnLst>
  <dgm:bg>
    <a:effectLst>
      <a:softEdge rad="0"/>
    </a:effectLst>
  </dgm:bg>
  <dgm:whole/>
  <dgm:extLst>
    <a:ext uri="http://schemas.microsoft.com/office/drawing/2008/diagram">
      <dsp:dataModelExt xmlns:dsp="http://schemas.microsoft.com/office/drawing/2008/diagram" relId="rId10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3016BD7-9CD1-4AD8-81F2-56C7A45B211B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sk-SK"/>
        </a:p>
      </dgm:t>
    </dgm:pt>
    <dgm:pt modelId="{AE18BC6B-A9F6-4D34-AF29-D189DC892E2D}">
      <dgm:prSet phldrT="[Text]" custT="1"/>
      <dgm:sp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</dgm:spPr>
      <dgm:t>
        <a:bodyPr/>
        <a:lstStyle/>
        <a:p>
          <a:pPr lvl="0" algn="l" defTabSz="889000">
            <a:lnSpc>
              <a:spcPct val="150000"/>
            </a:lnSpc>
            <a:spcBef>
              <a:spcPct val="0"/>
            </a:spcBef>
            <a:spcAft>
              <a:spcPts val="0"/>
            </a:spcAft>
          </a:pPr>
          <a:r>
            <a:rPr lang="sk-SK" sz="2000" b="1" kern="1200" dirty="0">
              <a:solidFill>
                <a:prstClr val="black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Supervízia</a:t>
          </a:r>
          <a:endParaRPr lang="sk-SK" sz="1600" b="1" kern="1200" dirty="0">
            <a:solidFill>
              <a:prstClr val="black"/>
            </a:solidFill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</dgm:t>
    </dgm:pt>
    <dgm:pt modelId="{93D5E50D-AD64-4E4C-BEC9-D177794DDFF2}" type="parTrans" cxnId="{63B7AC6C-1694-4B24-8E59-412F1C1C4D31}">
      <dgm:prSet/>
      <dgm:spPr/>
      <dgm:t>
        <a:bodyPr/>
        <a:lstStyle/>
        <a:p>
          <a:endParaRPr lang="sk-SK"/>
        </a:p>
      </dgm:t>
    </dgm:pt>
    <dgm:pt modelId="{251865A2-FBE3-467A-A0C8-FA7A3D67B866}" type="sibTrans" cxnId="{63B7AC6C-1694-4B24-8E59-412F1C1C4D31}">
      <dgm:prSet/>
      <dgm:spPr/>
      <dgm:t>
        <a:bodyPr/>
        <a:lstStyle/>
        <a:p>
          <a:endParaRPr lang="sk-SK"/>
        </a:p>
      </dgm:t>
    </dgm:pt>
    <dgm:pt modelId="{8132BC6D-C16D-4886-AA99-728160C13FEB}">
      <dgm:prSet phldrT="[Text]" custT="1"/>
      <dgm:sp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</dgm:spPr>
      <dgm:t>
        <a:bodyPr/>
        <a:lstStyle/>
        <a:p>
          <a:pPr marL="0" lvl="0" algn="l" defTabSz="889000">
            <a:lnSpc>
              <a:spcPct val="150000"/>
            </a:lnSpc>
            <a:spcBef>
              <a:spcPct val="0"/>
            </a:spcBef>
            <a:spcAft>
              <a:spcPts val="0"/>
            </a:spcAft>
            <a:buNone/>
          </a:pPr>
          <a:r>
            <a:rPr lang="sk-SK" sz="2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Štruktúra pracovných pozícií ROPO</a:t>
          </a:r>
        </a:p>
      </dgm:t>
    </dgm:pt>
    <dgm:pt modelId="{C1CD371B-FCE9-41CD-9526-B92851248DB9}" type="parTrans" cxnId="{616F1459-3414-4B74-B96C-BE00FE9587ED}">
      <dgm:prSet/>
      <dgm:spPr/>
      <dgm:t>
        <a:bodyPr/>
        <a:lstStyle/>
        <a:p>
          <a:endParaRPr lang="sk-SK"/>
        </a:p>
      </dgm:t>
    </dgm:pt>
    <dgm:pt modelId="{F8503780-6F1F-4A6A-A977-8BF3511C919E}" type="sibTrans" cxnId="{616F1459-3414-4B74-B96C-BE00FE9587ED}">
      <dgm:prSet/>
      <dgm:spPr/>
      <dgm:t>
        <a:bodyPr/>
        <a:lstStyle/>
        <a:p>
          <a:endParaRPr lang="sk-SK"/>
        </a:p>
      </dgm:t>
    </dgm:pt>
    <dgm:pt modelId="{D4F75FE9-C54C-4E0F-B47D-3120D318AD1E}">
      <dgm:prSet phldrT="[Text]" custT="1"/>
      <dgm:sp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</dgm:spPr>
      <dgm:t>
        <a:bodyPr/>
        <a:lstStyle/>
        <a:p>
          <a:pPr marL="0" lvl="0" indent="0" algn="l" defTabSz="8890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sk-SK" sz="2000" b="1" kern="1200" dirty="0">
              <a:solidFill>
                <a:prstClr val="black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Rámcové opisy pracovných činností a kvalifikačné predpoklady</a:t>
          </a:r>
        </a:p>
      </dgm:t>
    </dgm:pt>
    <dgm:pt modelId="{5BF39BD0-655C-4315-AA15-756DC1285B55}" type="parTrans" cxnId="{A47F9CC7-7EE4-4E59-BADC-D7DAFBF435E6}">
      <dgm:prSet/>
      <dgm:spPr/>
      <dgm:t>
        <a:bodyPr/>
        <a:lstStyle/>
        <a:p>
          <a:endParaRPr lang="sk-SK"/>
        </a:p>
      </dgm:t>
    </dgm:pt>
    <dgm:pt modelId="{1A99A428-9268-4EF9-9986-2E98BF8B7F98}" type="sibTrans" cxnId="{A47F9CC7-7EE4-4E59-BADC-D7DAFBF435E6}">
      <dgm:prSet/>
      <dgm:spPr/>
      <dgm:t>
        <a:bodyPr/>
        <a:lstStyle/>
        <a:p>
          <a:endParaRPr lang="sk-SK"/>
        </a:p>
      </dgm:t>
    </dgm:pt>
    <dgm:pt modelId="{7CF120DE-666F-40D1-864D-25ACA162EA41}" type="pres">
      <dgm:prSet presAssocID="{D3016BD7-9CD1-4AD8-81F2-56C7A45B211B}" presName="Name0" presStyleCnt="0">
        <dgm:presLayoutVars>
          <dgm:chMax val="7"/>
          <dgm:chPref val="7"/>
          <dgm:dir/>
        </dgm:presLayoutVars>
      </dgm:prSet>
      <dgm:spPr/>
    </dgm:pt>
    <dgm:pt modelId="{B05DA124-AC1D-46A6-85FF-0887348BCC0F}" type="pres">
      <dgm:prSet presAssocID="{D3016BD7-9CD1-4AD8-81F2-56C7A45B211B}" presName="Name1" presStyleCnt="0"/>
      <dgm:spPr/>
    </dgm:pt>
    <dgm:pt modelId="{A7822798-1FE9-499F-87FE-327BBC9754E4}" type="pres">
      <dgm:prSet presAssocID="{D3016BD7-9CD1-4AD8-81F2-56C7A45B211B}" presName="cycle" presStyleCnt="0"/>
      <dgm:spPr/>
    </dgm:pt>
    <dgm:pt modelId="{7AEC3463-ACE2-44DE-81B6-BEDD4B8900A5}" type="pres">
      <dgm:prSet presAssocID="{D3016BD7-9CD1-4AD8-81F2-56C7A45B211B}" presName="srcNode" presStyleLbl="node1" presStyleIdx="0" presStyleCnt="3"/>
      <dgm:spPr/>
    </dgm:pt>
    <dgm:pt modelId="{62A0C528-D0AE-41A8-BF97-A7411571FF7F}" type="pres">
      <dgm:prSet presAssocID="{D3016BD7-9CD1-4AD8-81F2-56C7A45B211B}" presName="conn" presStyleLbl="parChTrans1D2" presStyleIdx="0" presStyleCnt="1"/>
      <dgm:spPr/>
    </dgm:pt>
    <dgm:pt modelId="{7AD546B9-8084-46D6-A41C-B9E7E730C4F2}" type="pres">
      <dgm:prSet presAssocID="{D3016BD7-9CD1-4AD8-81F2-56C7A45B211B}" presName="extraNode" presStyleLbl="node1" presStyleIdx="0" presStyleCnt="3"/>
      <dgm:spPr/>
    </dgm:pt>
    <dgm:pt modelId="{56555B67-E548-4A8F-B5A3-24D21CD0EACE}" type="pres">
      <dgm:prSet presAssocID="{D3016BD7-9CD1-4AD8-81F2-56C7A45B211B}" presName="dstNode" presStyleLbl="node1" presStyleIdx="0" presStyleCnt="3"/>
      <dgm:spPr/>
    </dgm:pt>
    <dgm:pt modelId="{A8A12225-16E5-4DC6-8CAD-5E98EA675947}" type="pres">
      <dgm:prSet presAssocID="{AE18BC6B-A9F6-4D34-AF29-D189DC892E2D}" presName="text_1" presStyleLbl="node1" presStyleIdx="0" presStyleCnt="3" custScaleX="99495" custScaleY="100054" custLinFactNeighborX="147" custLinFactNeighborY="6328">
        <dgm:presLayoutVars>
          <dgm:bulletEnabled val="1"/>
        </dgm:presLayoutVars>
      </dgm:prSet>
      <dgm:spPr/>
    </dgm:pt>
    <dgm:pt modelId="{0B5A839D-E4D4-4598-A259-0A9B326C77DD}" type="pres">
      <dgm:prSet presAssocID="{AE18BC6B-A9F6-4D34-AF29-D189DC892E2D}" presName="accent_1" presStyleCnt="0"/>
      <dgm:spPr/>
    </dgm:pt>
    <dgm:pt modelId="{0F22CE51-031C-46A5-B7BE-5EAD11B334D5}" type="pres">
      <dgm:prSet presAssocID="{AE18BC6B-A9F6-4D34-AF29-D189DC892E2D}" presName="accentRepeatNode" presStyleLbl="solidFgAcc1" presStyleIdx="0" presStyleCnt="3" custLinFactNeighborY="5550"/>
      <dgm:spPr/>
    </dgm:pt>
    <dgm:pt modelId="{7D9DBD13-EB7C-4761-8855-AC562B48BB74}" type="pres">
      <dgm:prSet presAssocID="{8132BC6D-C16D-4886-AA99-728160C13FEB}" presName="text_2" presStyleLbl="node1" presStyleIdx="1" presStyleCnt="3">
        <dgm:presLayoutVars>
          <dgm:bulletEnabled val="1"/>
        </dgm:presLayoutVars>
      </dgm:prSet>
      <dgm:spPr/>
    </dgm:pt>
    <dgm:pt modelId="{A30106D3-ED0A-4837-973B-E1DCDC25D1B6}" type="pres">
      <dgm:prSet presAssocID="{8132BC6D-C16D-4886-AA99-728160C13FEB}" presName="accent_2" presStyleCnt="0"/>
      <dgm:spPr/>
    </dgm:pt>
    <dgm:pt modelId="{F1DE7A64-0123-48B7-AD83-CC71243571E7}" type="pres">
      <dgm:prSet presAssocID="{8132BC6D-C16D-4886-AA99-728160C13FEB}" presName="accentRepeatNode" presStyleLbl="solidFgAcc1" presStyleIdx="1" presStyleCnt="3"/>
      <dgm:spPr/>
    </dgm:pt>
    <dgm:pt modelId="{5C5E3C88-62ED-414A-B3EE-F182B4FE0DEE}" type="pres">
      <dgm:prSet presAssocID="{D4F75FE9-C54C-4E0F-B47D-3120D318AD1E}" presName="text_3" presStyleLbl="node1" presStyleIdx="2" presStyleCnt="3">
        <dgm:presLayoutVars>
          <dgm:bulletEnabled val="1"/>
        </dgm:presLayoutVars>
      </dgm:prSet>
      <dgm:spPr/>
    </dgm:pt>
    <dgm:pt modelId="{5EB5148D-9A09-49D9-93AA-970E51F4E6A4}" type="pres">
      <dgm:prSet presAssocID="{D4F75FE9-C54C-4E0F-B47D-3120D318AD1E}" presName="accent_3" presStyleCnt="0"/>
      <dgm:spPr/>
    </dgm:pt>
    <dgm:pt modelId="{02273B3C-BB8B-4744-BD4D-EF3D186FF4F0}" type="pres">
      <dgm:prSet presAssocID="{D4F75FE9-C54C-4E0F-B47D-3120D318AD1E}" presName="accentRepeatNode" presStyleLbl="solidFgAcc1" presStyleIdx="2" presStyleCnt="3"/>
      <dgm:spPr/>
    </dgm:pt>
  </dgm:ptLst>
  <dgm:cxnLst>
    <dgm:cxn modelId="{6C047D5F-C462-49AA-B4F9-8C0ACDE671DC}" type="presOf" srcId="{251865A2-FBE3-467A-A0C8-FA7A3D67B866}" destId="{62A0C528-D0AE-41A8-BF97-A7411571FF7F}" srcOrd="0" destOrd="0" presId="urn:microsoft.com/office/officeart/2008/layout/VerticalCurvedList"/>
    <dgm:cxn modelId="{63B7AC6C-1694-4B24-8E59-412F1C1C4D31}" srcId="{D3016BD7-9CD1-4AD8-81F2-56C7A45B211B}" destId="{AE18BC6B-A9F6-4D34-AF29-D189DC892E2D}" srcOrd="0" destOrd="0" parTransId="{93D5E50D-AD64-4E4C-BEC9-D177794DDFF2}" sibTransId="{251865A2-FBE3-467A-A0C8-FA7A3D67B866}"/>
    <dgm:cxn modelId="{3E6C866E-8186-47F5-B657-780481EDEB82}" type="presOf" srcId="{AE18BC6B-A9F6-4D34-AF29-D189DC892E2D}" destId="{A8A12225-16E5-4DC6-8CAD-5E98EA675947}" srcOrd="0" destOrd="0" presId="urn:microsoft.com/office/officeart/2008/layout/VerticalCurvedList"/>
    <dgm:cxn modelId="{D6C87450-F3D4-4421-BF5C-50D5F93D09A7}" type="presOf" srcId="{8132BC6D-C16D-4886-AA99-728160C13FEB}" destId="{7D9DBD13-EB7C-4761-8855-AC562B48BB74}" srcOrd="0" destOrd="0" presId="urn:microsoft.com/office/officeart/2008/layout/VerticalCurvedList"/>
    <dgm:cxn modelId="{616F1459-3414-4B74-B96C-BE00FE9587ED}" srcId="{D3016BD7-9CD1-4AD8-81F2-56C7A45B211B}" destId="{8132BC6D-C16D-4886-AA99-728160C13FEB}" srcOrd="1" destOrd="0" parTransId="{C1CD371B-FCE9-41CD-9526-B92851248DB9}" sibTransId="{F8503780-6F1F-4A6A-A977-8BF3511C919E}"/>
    <dgm:cxn modelId="{DF4E96BD-BDA7-400D-A622-911249A2BBEB}" type="presOf" srcId="{D4F75FE9-C54C-4E0F-B47D-3120D318AD1E}" destId="{5C5E3C88-62ED-414A-B3EE-F182B4FE0DEE}" srcOrd="0" destOrd="0" presId="urn:microsoft.com/office/officeart/2008/layout/VerticalCurvedList"/>
    <dgm:cxn modelId="{A47F9CC7-7EE4-4E59-BADC-D7DAFBF435E6}" srcId="{D3016BD7-9CD1-4AD8-81F2-56C7A45B211B}" destId="{D4F75FE9-C54C-4E0F-B47D-3120D318AD1E}" srcOrd="2" destOrd="0" parTransId="{5BF39BD0-655C-4315-AA15-756DC1285B55}" sibTransId="{1A99A428-9268-4EF9-9986-2E98BF8B7F98}"/>
    <dgm:cxn modelId="{DC732FE9-5C6C-44AB-BA82-32FACEE70D43}" type="presOf" srcId="{D3016BD7-9CD1-4AD8-81F2-56C7A45B211B}" destId="{7CF120DE-666F-40D1-864D-25ACA162EA41}" srcOrd="0" destOrd="0" presId="urn:microsoft.com/office/officeart/2008/layout/VerticalCurvedList"/>
    <dgm:cxn modelId="{04E45B0C-81EF-4D55-A6D3-389B369FF942}" type="presParOf" srcId="{7CF120DE-666F-40D1-864D-25ACA162EA41}" destId="{B05DA124-AC1D-46A6-85FF-0887348BCC0F}" srcOrd="0" destOrd="0" presId="urn:microsoft.com/office/officeart/2008/layout/VerticalCurvedList"/>
    <dgm:cxn modelId="{E9586BED-C059-4E40-92BB-5D0F5D7C50E8}" type="presParOf" srcId="{B05DA124-AC1D-46A6-85FF-0887348BCC0F}" destId="{A7822798-1FE9-499F-87FE-327BBC9754E4}" srcOrd="0" destOrd="0" presId="urn:microsoft.com/office/officeart/2008/layout/VerticalCurvedList"/>
    <dgm:cxn modelId="{1BC77779-C7B3-4891-99E3-15222265BE29}" type="presParOf" srcId="{A7822798-1FE9-499F-87FE-327BBC9754E4}" destId="{7AEC3463-ACE2-44DE-81B6-BEDD4B8900A5}" srcOrd="0" destOrd="0" presId="urn:microsoft.com/office/officeart/2008/layout/VerticalCurvedList"/>
    <dgm:cxn modelId="{4CC1A994-CFE9-46D5-AA70-36FA884199D1}" type="presParOf" srcId="{A7822798-1FE9-499F-87FE-327BBC9754E4}" destId="{62A0C528-D0AE-41A8-BF97-A7411571FF7F}" srcOrd="1" destOrd="0" presId="urn:microsoft.com/office/officeart/2008/layout/VerticalCurvedList"/>
    <dgm:cxn modelId="{09F3ADA5-B29C-47AF-AE37-CBB8738C50F7}" type="presParOf" srcId="{A7822798-1FE9-499F-87FE-327BBC9754E4}" destId="{7AD546B9-8084-46D6-A41C-B9E7E730C4F2}" srcOrd="2" destOrd="0" presId="urn:microsoft.com/office/officeart/2008/layout/VerticalCurvedList"/>
    <dgm:cxn modelId="{02333984-2151-454A-B52A-44F4FE9CA003}" type="presParOf" srcId="{A7822798-1FE9-499F-87FE-327BBC9754E4}" destId="{56555B67-E548-4A8F-B5A3-24D21CD0EACE}" srcOrd="3" destOrd="0" presId="urn:microsoft.com/office/officeart/2008/layout/VerticalCurvedList"/>
    <dgm:cxn modelId="{EF338B9E-BFA1-46F4-B126-28D462FD8D62}" type="presParOf" srcId="{B05DA124-AC1D-46A6-85FF-0887348BCC0F}" destId="{A8A12225-16E5-4DC6-8CAD-5E98EA675947}" srcOrd="1" destOrd="0" presId="urn:microsoft.com/office/officeart/2008/layout/VerticalCurvedList"/>
    <dgm:cxn modelId="{40E27A8A-83BA-497A-8D01-545E3E73CB9A}" type="presParOf" srcId="{B05DA124-AC1D-46A6-85FF-0887348BCC0F}" destId="{0B5A839D-E4D4-4598-A259-0A9B326C77DD}" srcOrd="2" destOrd="0" presId="urn:microsoft.com/office/officeart/2008/layout/VerticalCurvedList"/>
    <dgm:cxn modelId="{0E10F523-43EA-4FC6-BE25-A0CB796A8C82}" type="presParOf" srcId="{0B5A839D-E4D4-4598-A259-0A9B326C77DD}" destId="{0F22CE51-031C-46A5-B7BE-5EAD11B334D5}" srcOrd="0" destOrd="0" presId="urn:microsoft.com/office/officeart/2008/layout/VerticalCurvedList"/>
    <dgm:cxn modelId="{83CF288F-A55F-44FF-AEF3-5497D814F386}" type="presParOf" srcId="{B05DA124-AC1D-46A6-85FF-0887348BCC0F}" destId="{7D9DBD13-EB7C-4761-8855-AC562B48BB74}" srcOrd="3" destOrd="0" presId="urn:microsoft.com/office/officeart/2008/layout/VerticalCurvedList"/>
    <dgm:cxn modelId="{C6D4EDC6-F14E-4CF6-BD9B-00662AD05435}" type="presParOf" srcId="{B05DA124-AC1D-46A6-85FF-0887348BCC0F}" destId="{A30106D3-ED0A-4837-973B-E1DCDC25D1B6}" srcOrd="4" destOrd="0" presId="urn:microsoft.com/office/officeart/2008/layout/VerticalCurvedList"/>
    <dgm:cxn modelId="{5B9B10CC-22C0-4E5E-B221-5E2D041F8827}" type="presParOf" srcId="{A30106D3-ED0A-4837-973B-E1DCDC25D1B6}" destId="{F1DE7A64-0123-48B7-AD83-CC71243571E7}" srcOrd="0" destOrd="0" presId="urn:microsoft.com/office/officeart/2008/layout/VerticalCurvedList"/>
    <dgm:cxn modelId="{0638C912-50E2-4A4A-8FC4-9004EFB906EB}" type="presParOf" srcId="{B05DA124-AC1D-46A6-85FF-0887348BCC0F}" destId="{5C5E3C88-62ED-414A-B3EE-F182B4FE0DEE}" srcOrd="5" destOrd="0" presId="urn:microsoft.com/office/officeart/2008/layout/VerticalCurvedList"/>
    <dgm:cxn modelId="{F6926A7C-C87A-4426-AF1A-E0DDDFD3D823}" type="presParOf" srcId="{B05DA124-AC1D-46A6-85FF-0887348BCC0F}" destId="{5EB5148D-9A09-49D9-93AA-970E51F4E6A4}" srcOrd="6" destOrd="0" presId="urn:microsoft.com/office/officeart/2008/layout/VerticalCurvedList"/>
    <dgm:cxn modelId="{59AA8499-FE1B-41F6-A5F5-8CBC9D39B6D0}" type="presParOf" srcId="{5EB5148D-9A09-49D9-93AA-970E51F4E6A4}" destId="{02273B3C-BB8B-4744-BD4D-EF3D186FF4F0}" srcOrd="0" destOrd="0" presId="urn:microsoft.com/office/officeart/2008/layout/VerticalCurvedList"/>
  </dgm:cxnLst>
  <dgm:bg>
    <a:effectLst>
      <a:softEdge rad="0"/>
    </a:effectLst>
  </dgm:bg>
  <dgm:whole/>
  <dgm:extLst>
    <a:ext uri="http://schemas.microsoft.com/office/drawing/2008/diagram">
      <dsp:dataModelExt xmlns:dsp="http://schemas.microsoft.com/office/drawing/2008/diagram" relId="rId10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3016BD7-9CD1-4AD8-81F2-56C7A45B211B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sk-SK"/>
        </a:p>
      </dgm:t>
    </dgm:pt>
    <dgm:pt modelId="{AE18BC6B-A9F6-4D34-AF29-D189DC892E2D}">
      <dgm:prSet phldrT="[Text]" custT="1"/>
      <dgm:sp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</dgm:spPr>
      <dgm:t>
        <a:bodyPr/>
        <a:lstStyle/>
        <a:p>
          <a:pPr lvl="0" algn="l" defTabSz="889000">
            <a:lnSpc>
              <a:spcPct val="150000"/>
            </a:lnSpc>
            <a:spcBef>
              <a:spcPct val="0"/>
            </a:spcBef>
            <a:spcAft>
              <a:spcPts val="0"/>
            </a:spcAft>
          </a:pPr>
          <a:r>
            <a:rPr lang="sk-SK" sz="2000" b="1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Prostredie a vonkajšie podmienky poskytovania poradenských služieb</a:t>
          </a:r>
          <a:endParaRPr lang="sk-SK" sz="1600" b="1" kern="1200" dirty="0">
            <a:solidFill>
              <a:schemeClr val="tx1"/>
            </a:solidFill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</dgm:t>
    </dgm:pt>
    <dgm:pt modelId="{93D5E50D-AD64-4E4C-BEC9-D177794DDFF2}" type="parTrans" cxnId="{63B7AC6C-1694-4B24-8E59-412F1C1C4D31}">
      <dgm:prSet/>
      <dgm:spPr/>
      <dgm:t>
        <a:bodyPr/>
        <a:lstStyle/>
        <a:p>
          <a:endParaRPr lang="sk-SK"/>
        </a:p>
      </dgm:t>
    </dgm:pt>
    <dgm:pt modelId="{251865A2-FBE3-467A-A0C8-FA7A3D67B866}" type="sibTrans" cxnId="{63B7AC6C-1694-4B24-8E59-412F1C1C4D31}">
      <dgm:prSet/>
      <dgm:spPr/>
      <dgm:t>
        <a:bodyPr/>
        <a:lstStyle/>
        <a:p>
          <a:endParaRPr lang="sk-SK"/>
        </a:p>
      </dgm:t>
    </dgm:pt>
    <dgm:pt modelId="{8132BC6D-C16D-4886-AA99-728160C13FEB}">
      <dgm:prSet phldrT="[Text]" custT="1"/>
      <dgm:sp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</dgm:spPr>
      <dgm:t>
        <a:bodyPr/>
        <a:lstStyle/>
        <a:p>
          <a:pPr marL="0" lvl="0" algn="l" defTabSz="889000">
            <a:lnSpc>
              <a:spcPct val="150000"/>
            </a:lnSpc>
            <a:spcBef>
              <a:spcPct val="0"/>
            </a:spcBef>
            <a:spcAft>
              <a:spcPts val="0"/>
            </a:spcAft>
            <a:buNone/>
          </a:pPr>
          <a:r>
            <a:rPr lang="sk-SK" sz="2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Materiálno – technické vybavenie</a:t>
          </a:r>
        </a:p>
      </dgm:t>
    </dgm:pt>
    <dgm:pt modelId="{C1CD371B-FCE9-41CD-9526-B92851248DB9}" type="parTrans" cxnId="{616F1459-3414-4B74-B96C-BE00FE9587ED}">
      <dgm:prSet/>
      <dgm:spPr/>
      <dgm:t>
        <a:bodyPr/>
        <a:lstStyle/>
        <a:p>
          <a:endParaRPr lang="sk-SK"/>
        </a:p>
      </dgm:t>
    </dgm:pt>
    <dgm:pt modelId="{F8503780-6F1F-4A6A-A977-8BF3511C919E}" type="sibTrans" cxnId="{616F1459-3414-4B74-B96C-BE00FE9587ED}">
      <dgm:prSet/>
      <dgm:spPr/>
      <dgm:t>
        <a:bodyPr/>
        <a:lstStyle/>
        <a:p>
          <a:endParaRPr lang="sk-SK"/>
        </a:p>
      </dgm:t>
    </dgm:pt>
    <dgm:pt modelId="{4CAB2F06-59A4-4F95-A3A2-B4AFC7312170}">
      <dgm:prSet phldrT="[Text]" custT="1"/>
      <dgm:sp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</dgm:spPr>
      <dgm:t>
        <a:bodyPr/>
        <a:lstStyle/>
        <a:p>
          <a:pPr marL="0" lvl="0" algn="l" defTabSz="889000">
            <a:lnSpc>
              <a:spcPct val="150000"/>
            </a:lnSpc>
            <a:spcBef>
              <a:spcPct val="0"/>
            </a:spcBef>
            <a:spcAft>
              <a:spcPts val="0"/>
            </a:spcAft>
            <a:buNone/>
          </a:pPr>
          <a:r>
            <a:rPr lang="sk-SK" sz="2000" b="1" kern="1200" dirty="0">
              <a:solidFill>
                <a:prstClr val="black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Prevádzkové podmienky</a:t>
          </a:r>
        </a:p>
      </dgm:t>
    </dgm:pt>
    <dgm:pt modelId="{5E86A86C-CC54-4E3A-B679-2B5962B74CDE}" type="parTrans" cxnId="{F72D462C-8B38-4666-A63A-8D5FFC2499C0}">
      <dgm:prSet/>
      <dgm:spPr/>
      <dgm:t>
        <a:bodyPr/>
        <a:lstStyle/>
        <a:p>
          <a:endParaRPr lang="sk-SK"/>
        </a:p>
      </dgm:t>
    </dgm:pt>
    <dgm:pt modelId="{48FE2AF2-BAAA-47DD-9C7F-4B43092F84EA}" type="sibTrans" cxnId="{F72D462C-8B38-4666-A63A-8D5FFC2499C0}">
      <dgm:prSet/>
      <dgm:spPr/>
      <dgm:t>
        <a:bodyPr/>
        <a:lstStyle/>
        <a:p>
          <a:endParaRPr lang="sk-SK"/>
        </a:p>
      </dgm:t>
    </dgm:pt>
    <dgm:pt modelId="{7CF120DE-666F-40D1-864D-25ACA162EA41}" type="pres">
      <dgm:prSet presAssocID="{D3016BD7-9CD1-4AD8-81F2-56C7A45B211B}" presName="Name0" presStyleCnt="0">
        <dgm:presLayoutVars>
          <dgm:chMax val="7"/>
          <dgm:chPref val="7"/>
          <dgm:dir/>
        </dgm:presLayoutVars>
      </dgm:prSet>
      <dgm:spPr/>
    </dgm:pt>
    <dgm:pt modelId="{B05DA124-AC1D-46A6-85FF-0887348BCC0F}" type="pres">
      <dgm:prSet presAssocID="{D3016BD7-9CD1-4AD8-81F2-56C7A45B211B}" presName="Name1" presStyleCnt="0"/>
      <dgm:spPr/>
    </dgm:pt>
    <dgm:pt modelId="{A7822798-1FE9-499F-87FE-327BBC9754E4}" type="pres">
      <dgm:prSet presAssocID="{D3016BD7-9CD1-4AD8-81F2-56C7A45B211B}" presName="cycle" presStyleCnt="0"/>
      <dgm:spPr/>
    </dgm:pt>
    <dgm:pt modelId="{7AEC3463-ACE2-44DE-81B6-BEDD4B8900A5}" type="pres">
      <dgm:prSet presAssocID="{D3016BD7-9CD1-4AD8-81F2-56C7A45B211B}" presName="srcNode" presStyleLbl="node1" presStyleIdx="0" presStyleCnt="3"/>
      <dgm:spPr/>
    </dgm:pt>
    <dgm:pt modelId="{62A0C528-D0AE-41A8-BF97-A7411571FF7F}" type="pres">
      <dgm:prSet presAssocID="{D3016BD7-9CD1-4AD8-81F2-56C7A45B211B}" presName="conn" presStyleLbl="parChTrans1D2" presStyleIdx="0" presStyleCnt="1"/>
      <dgm:spPr/>
    </dgm:pt>
    <dgm:pt modelId="{7AD546B9-8084-46D6-A41C-B9E7E730C4F2}" type="pres">
      <dgm:prSet presAssocID="{D3016BD7-9CD1-4AD8-81F2-56C7A45B211B}" presName="extraNode" presStyleLbl="node1" presStyleIdx="0" presStyleCnt="3"/>
      <dgm:spPr/>
    </dgm:pt>
    <dgm:pt modelId="{56555B67-E548-4A8F-B5A3-24D21CD0EACE}" type="pres">
      <dgm:prSet presAssocID="{D3016BD7-9CD1-4AD8-81F2-56C7A45B211B}" presName="dstNode" presStyleLbl="node1" presStyleIdx="0" presStyleCnt="3"/>
      <dgm:spPr/>
    </dgm:pt>
    <dgm:pt modelId="{A8A12225-16E5-4DC6-8CAD-5E98EA675947}" type="pres">
      <dgm:prSet presAssocID="{AE18BC6B-A9F6-4D34-AF29-D189DC892E2D}" presName="text_1" presStyleLbl="node1" presStyleIdx="0" presStyleCnt="3" custScaleX="98315" custScaleY="100054" custLinFactNeighborX="483" custLinFactNeighborY="6328">
        <dgm:presLayoutVars>
          <dgm:bulletEnabled val="1"/>
        </dgm:presLayoutVars>
      </dgm:prSet>
      <dgm:spPr/>
    </dgm:pt>
    <dgm:pt modelId="{0B5A839D-E4D4-4598-A259-0A9B326C77DD}" type="pres">
      <dgm:prSet presAssocID="{AE18BC6B-A9F6-4D34-AF29-D189DC892E2D}" presName="accent_1" presStyleCnt="0"/>
      <dgm:spPr/>
    </dgm:pt>
    <dgm:pt modelId="{0F22CE51-031C-46A5-B7BE-5EAD11B334D5}" type="pres">
      <dgm:prSet presAssocID="{AE18BC6B-A9F6-4D34-AF29-D189DC892E2D}" presName="accentRepeatNode" presStyleLbl="solidFgAcc1" presStyleIdx="0" presStyleCnt="3" custLinFactNeighborY="5550"/>
      <dgm:spPr/>
    </dgm:pt>
    <dgm:pt modelId="{B778DC6A-E570-4246-B9CA-797A3049CA4C}" type="pres">
      <dgm:prSet presAssocID="{8132BC6D-C16D-4886-AA99-728160C13FEB}" presName="text_2" presStyleLbl="node1" presStyleIdx="1" presStyleCnt="3">
        <dgm:presLayoutVars>
          <dgm:bulletEnabled val="1"/>
        </dgm:presLayoutVars>
      </dgm:prSet>
      <dgm:spPr/>
    </dgm:pt>
    <dgm:pt modelId="{7E17AA39-999D-4726-B799-79F81CDA6330}" type="pres">
      <dgm:prSet presAssocID="{8132BC6D-C16D-4886-AA99-728160C13FEB}" presName="accent_2" presStyleCnt="0"/>
      <dgm:spPr/>
    </dgm:pt>
    <dgm:pt modelId="{F1DE7A64-0123-48B7-AD83-CC71243571E7}" type="pres">
      <dgm:prSet presAssocID="{8132BC6D-C16D-4886-AA99-728160C13FEB}" presName="accentRepeatNode" presStyleLbl="solidFgAcc1" presStyleIdx="1" presStyleCnt="3"/>
      <dgm:spPr/>
    </dgm:pt>
    <dgm:pt modelId="{42D13B6E-1B89-4255-BB46-ED6E07C5EED6}" type="pres">
      <dgm:prSet presAssocID="{4CAB2F06-59A4-4F95-A3A2-B4AFC7312170}" presName="text_3" presStyleLbl="node1" presStyleIdx="2" presStyleCnt="3">
        <dgm:presLayoutVars>
          <dgm:bulletEnabled val="1"/>
        </dgm:presLayoutVars>
      </dgm:prSet>
      <dgm:spPr/>
    </dgm:pt>
    <dgm:pt modelId="{F13EBD40-502B-4A7A-A354-108D22F63C73}" type="pres">
      <dgm:prSet presAssocID="{4CAB2F06-59A4-4F95-A3A2-B4AFC7312170}" presName="accent_3" presStyleCnt="0"/>
      <dgm:spPr/>
    </dgm:pt>
    <dgm:pt modelId="{7E94C5CA-E7C1-48CC-8AF7-97216093B420}" type="pres">
      <dgm:prSet presAssocID="{4CAB2F06-59A4-4F95-A3A2-B4AFC7312170}" presName="accentRepeatNode" presStyleLbl="solidFgAcc1" presStyleIdx="2" presStyleCnt="3"/>
      <dgm:spPr/>
    </dgm:pt>
  </dgm:ptLst>
  <dgm:cxnLst>
    <dgm:cxn modelId="{6F41F728-A60C-4BCF-B793-108A7A30C1A3}" type="presOf" srcId="{8132BC6D-C16D-4886-AA99-728160C13FEB}" destId="{B778DC6A-E570-4246-B9CA-797A3049CA4C}" srcOrd="0" destOrd="0" presId="urn:microsoft.com/office/officeart/2008/layout/VerticalCurvedList"/>
    <dgm:cxn modelId="{F72D462C-8B38-4666-A63A-8D5FFC2499C0}" srcId="{D3016BD7-9CD1-4AD8-81F2-56C7A45B211B}" destId="{4CAB2F06-59A4-4F95-A3A2-B4AFC7312170}" srcOrd="2" destOrd="0" parTransId="{5E86A86C-CC54-4E3A-B679-2B5962B74CDE}" sibTransId="{48FE2AF2-BAAA-47DD-9C7F-4B43092F84EA}"/>
    <dgm:cxn modelId="{6C047D5F-C462-49AA-B4F9-8C0ACDE671DC}" type="presOf" srcId="{251865A2-FBE3-467A-A0C8-FA7A3D67B866}" destId="{62A0C528-D0AE-41A8-BF97-A7411571FF7F}" srcOrd="0" destOrd="0" presId="urn:microsoft.com/office/officeart/2008/layout/VerticalCurvedList"/>
    <dgm:cxn modelId="{9D8A9664-F335-4152-9BF3-AEE981D30A3C}" type="presOf" srcId="{4CAB2F06-59A4-4F95-A3A2-B4AFC7312170}" destId="{42D13B6E-1B89-4255-BB46-ED6E07C5EED6}" srcOrd="0" destOrd="0" presId="urn:microsoft.com/office/officeart/2008/layout/VerticalCurvedList"/>
    <dgm:cxn modelId="{63B7AC6C-1694-4B24-8E59-412F1C1C4D31}" srcId="{D3016BD7-9CD1-4AD8-81F2-56C7A45B211B}" destId="{AE18BC6B-A9F6-4D34-AF29-D189DC892E2D}" srcOrd="0" destOrd="0" parTransId="{93D5E50D-AD64-4E4C-BEC9-D177794DDFF2}" sibTransId="{251865A2-FBE3-467A-A0C8-FA7A3D67B866}"/>
    <dgm:cxn modelId="{3E6C866E-8186-47F5-B657-780481EDEB82}" type="presOf" srcId="{AE18BC6B-A9F6-4D34-AF29-D189DC892E2D}" destId="{A8A12225-16E5-4DC6-8CAD-5E98EA675947}" srcOrd="0" destOrd="0" presId="urn:microsoft.com/office/officeart/2008/layout/VerticalCurvedList"/>
    <dgm:cxn modelId="{616F1459-3414-4B74-B96C-BE00FE9587ED}" srcId="{D3016BD7-9CD1-4AD8-81F2-56C7A45B211B}" destId="{8132BC6D-C16D-4886-AA99-728160C13FEB}" srcOrd="1" destOrd="0" parTransId="{C1CD371B-FCE9-41CD-9526-B92851248DB9}" sibTransId="{F8503780-6F1F-4A6A-A977-8BF3511C919E}"/>
    <dgm:cxn modelId="{DC732FE9-5C6C-44AB-BA82-32FACEE70D43}" type="presOf" srcId="{D3016BD7-9CD1-4AD8-81F2-56C7A45B211B}" destId="{7CF120DE-666F-40D1-864D-25ACA162EA41}" srcOrd="0" destOrd="0" presId="urn:microsoft.com/office/officeart/2008/layout/VerticalCurvedList"/>
    <dgm:cxn modelId="{04E45B0C-81EF-4D55-A6D3-389B369FF942}" type="presParOf" srcId="{7CF120DE-666F-40D1-864D-25ACA162EA41}" destId="{B05DA124-AC1D-46A6-85FF-0887348BCC0F}" srcOrd="0" destOrd="0" presId="urn:microsoft.com/office/officeart/2008/layout/VerticalCurvedList"/>
    <dgm:cxn modelId="{E9586BED-C059-4E40-92BB-5D0F5D7C50E8}" type="presParOf" srcId="{B05DA124-AC1D-46A6-85FF-0887348BCC0F}" destId="{A7822798-1FE9-499F-87FE-327BBC9754E4}" srcOrd="0" destOrd="0" presId="urn:microsoft.com/office/officeart/2008/layout/VerticalCurvedList"/>
    <dgm:cxn modelId="{1BC77779-C7B3-4891-99E3-15222265BE29}" type="presParOf" srcId="{A7822798-1FE9-499F-87FE-327BBC9754E4}" destId="{7AEC3463-ACE2-44DE-81B6-BEDD4B8900A5}" srcOrd="0" destOrd="0" presId="urn:microsoft.com/office/officeart/2008/layout/VerticalCurvedList"/>
    <dgm:cxn modelId="{4CC1A994-CFE9-46D5-AA70-36FA884199D1}" type="presParOf" srcId="{A7822798-1FE9-499F-87FE-327BBC9754E4}" destId="{62A0C528-D0AE-41A8-BF97-A7411571FF7F}" srcOrd="1" destOrd="0" presId="urn:microsoft.com/office/officeart/2008/layout/VerticalCurvedList"/>
    <dgm:cxn modelId="{09F3ADA5-B29C-47AF-AE37-CBB8738C50F7}" type="presParOf" srcId="{A7822798-1FE9-499F-87FE-327BBC9754E4}" destId="{7AD546B9-8084-46D6-A41C-B9E7E730C4F2}" srcOrd="2" destOrd="0" presId="urn:microsoft.com/office/officeart/2008/layout/VerticalCurvedList"/>
    <dgm:cxn modelId="{02333984-2151-454A-B52A-44F4FE9CA003}" type="presParOf" srcId="{A7822798-1FE9-499F-87FE-327BBC9754E4}" destId="{56555B67-E548-4A8F-B5A3-24D21CD0EACE}" srcOrd="3" destOrd="0" presId="urn:microsoft.com/office/officeart/2008/layout/VerticalCurvedList"/>
    <dgm:cxn modelId="{EF338B9E-BFA1-46F4-B126-28D462FD8D62}" type="presParOf" srcId="{B05DA124-AC1D-46A6-85FF-0887348BCC0F}" destId="{A8A12225-16E5-4DC6-8CAD-5E98EA675947}" srcOrd="1" destOrd="0" presId="urn:microsoft.com/office/officeart/2008/layout/VerticalCurvedList"/>
    <dgm:cxn modelId="{40E27A8A-83BA-497A-8D01-545E3E73CB9A}" type="presParOf" srcId="{B05DA124-AC1D-46A6-85FF-0887348BCC0F}" destId="{0B5A839D-E4D4-4598-A259-0A9B326C77DD}" srcOrd="2" destOrd="0" presId="urn:microsoft.com/office/officeart/2008/layout/VerticalCurvedList"/>
    <dgm:cxn modelId="{0E10F523-43EA-4FC6-BE25-A0CB796A8C82}" type="presParOf" srcId="{0B5A839D-E4D4-4598-A259-0A9B326C77DD}" destId="{0F22CE51-031C-46A5-B7BE-5EAD11B334D5}" srcOrd="0" destOrd="0" presId="urn:microsoft.com/office/officeart/2008/layout/VerticalCurvedList"/>
    <dgm:cxn modelId="{351BDE4E-5330-41E5-941A-1F04ADF9AEAD}" type="presParOf" srcId="{B05DA124-AC1D-46A6-85FF-0887348BCC0F}" destId="{B778DC6A-E570-4246-B9CA-797A3049CA4C}" srcOrd="3" destOrd="0" presId="urn:microsoft.com/office/officeart/2008/layout/VerticalCurvedList"/>
    <dgm:cxn modelId="{98EB5F52-108E-47FB-AC54-D5ECD499003F}" type="presParOf" srcId="{B05DA124-AC1D-46A6-85FF-0887348BCC0F}" destId="{7E17AA39-999D-4726-B799-79F81CDA6330}" srcOrd="4" destOrd="0" presId="urn:microsoft.com/office/officeart/2008/layout/VerticalCurvedList"/>
    <dgm:cxn modelId="{02CF5A15-A65C-47C6-8818-C3957D50D111}" type="presParOf" srcId="{7E17AA39-999D-4726-B799-79F81CDA6330}" destId="{F1DE7A64-0123-48B7-AD83-CC71243571E7}" srcOrd="0" destOrd="0" presId="urn:microsoft.com/office/officeart/2008/layout/VerticalCurvedList"/>
    <dgm:cxn modelId="{55D1C072-9DF5-48DD-BD31-A9DB5189E4DF}" type="presParOf" srcId="{B05DA124-AC1D-46A6-85FF-0887348BCC0F}" destId="{42D13B6E-1B89-4255-BB46-ED6E07C5EED6}" srcOrd="5" destOrd="0" presId="urn:microsoft.com/office/officeart/2008/layout/VerticalCurvedList"/>
    <dgm:cxn modelId="{F4240A61-9549-4FD7-A582-286E04857C97}" type="presParOf" srcId="{B05DA124-AC1D-46A6-85FF-0887348BCC0F}" destId="{F13EBD40-502B-4A7A-A354-108D22F63C73}" srcOrd="6" destOrd="0" presId="urn:microsoft.com/office/officeart/2008/layout/VerticalCurvedList"/>
    <dgm:cxn modelId="{FC5C68BF-2C5A-499E-BE1D-003C8403A9D9}" type="presParOf" srcId="{F13EBD40-502B-4A7A-A354-108D22F63C73}" destId="{7E94C5CA-E7C1-48CC-8AF7-97216093B420}" srcOrd="0" destOrd="0" presId="urn:microsoft.com/office/officeart/2008/layout/VerticalCurvedList"/>
  </dgm:cxnLst>
  <dgm:bg>
    <a:effectLst>
      <a:softEdge rad="0"/>
    </a:effectLst>
  </dgm:bg>
  <dgm:whole/>
  <dgm:extLst>
    <a:ext uri="http://schemas.microsoft.com/office/drawing/2008/diagram">
      <dsp:dataModelExt xmlns:dsp="http://schemas.microsoft.com/office/drawing/2008/diagram" relId="rId10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2A0C528-D0AE-41A8-BF97-A7411571FF7F}">
      <dsp:nvSpPr>
        <dsp:cNvPr id="0" name=""/>
        <dsp:cNvSpPr/>
      </dsp:nvSpPr>
      <dsp:spPr>
        <a:xfrm>
          <a:off x="-5369809" y="-822300"/>
          <a:ext cx="6394023" cy="6394023"/>
        </a:xfrm>
        <a:prstGeom prst="blockArc">
          <a:avLst>
            <a:gd name="adj1" fmla="val 18900000"/>
            <a:gd name="adj2" fmla="val 2700000"/>
            <a:gd name="adj3" fmla="val 338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8A12225-16E5-4DC6-8CAD-5E98EA675947}">
      <dsp:nvSpPr>
        <dsp:cNvPr id="0" name=""/>
        <dsp:cNvSpPr/>
      </dsp:nvSpPr>
      <dsp:spPr>
        <a:xfrm>
          <a:off x="493664" y="278280"/>
          <a:ext cx="9288035" cy="500399"/>
        </a:xfrm>
        <a:prstGeom prst="rect">
          <a:avLst/>
        </a:prstGeom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96890" tIns="50800" rIns="50800" bIns="50800" numCol="1" spcCol="1270" anchor="ctr" anchorCtr="0">
          <a:noAutofit/>
        </a:bodyPr>
        <a:lstStyle/>
        <a:p>
          <a:pPr marL="0" lvl="0" indent="0" algn="l" defTabSz="889000">
            <a:lnSpc>
              <a:spcPct val="150000"/>
            </a:lnSpc>
            <a:spcBef>
              <a:spcPct val="0"/>
            </a:spcBef>
            <a:spcAft>
              <a:spcPts val="0"/>
            </a:spcAft>
            <a:buNone/>
          </a:pPr>
          <a:r>
            <a:rPr lang="sk-SK" sz="2000" b="1" kern="1200" dirty="0">
              <a:solidFill>
                <a:prstClr val="black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Osobné návštevy ROPO NZ,</a:t>
          </a:r>
          <a:r>
            <a:rPr lang="sk-SK" sz="2000" b="0" kern="1200" dirty="0">
              <a:solidFill>
                <a:prstClr val="black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 </a:t>
          </a:r>
          <a:r>
            <a:rPr lang="sk-SK" sz="2000" b="1" kern="1200" dirty="0">
              <a:solidFill>
                <a:prstClr val="black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TT, ZA, HU a KE</a:t>
          </a:r>
        </a:p>
      </dsp:txBody>
      <dsp:txXfrm>
        <a:off x="493664" y="278280"/>
        <a:ext cx="9288035" cy="500399"/>
      </dsp:txXfrm>
    </dsp:sp>
    <dsp:sp modelId="{0F22CE51-031C-46A5-B7BE-5EAD11B334D5}">
      <dsp:nvSpPr>
        <dsp:cNvPr id="0" name=""/>
        <dsp:cNvSpPr/>
      </dsp:nvSpPr>
      <dsp:spPr>
        <a:xfrm>
          <a:off x="69346" y="222290"/>
          <a:ext cx="625023" cy="62502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987AF4F-80D1-455F-B7B3-C85D15D547AA}">
      <dsp:nvSpPr>
        <dsp:cNvPr id="0" name=""/>
        <dsp:cNvSpPr/>
      </dsp:nvSpPr>
      <dsp:spPr>
        <a:xfrm>
          <a:off x="793158" y="1000038"/>
          <a:ext cx="9019805" cy="500019"/>
        </a:xfrm>
        <a:prstGeom prst="rect">
          <a:avLst/>
        </a:prstGeom>
        <a:gradFill flip="none" rotWithShape="1">
          <a:gsLst>
            <a:gs pos="0">
              <a:srgbClr val="4472C4">
                <a:lumMod val="5000"/>
                <a:lumOff val="95000"/>
              </a:srgbClr>
            </a:gs>
            <a:gs pos="74000">
              <a:srgbClr val="4472C4">
                <a:lumMod val="45000"/>
                <a:lumOff val="55000"/>
              </a:srgbClr>
            </a:gs>
            <a:gs pos="83000">
              <a:srgbClr val="4472C4">
                <a:lumMod val="45000"/>
                <a:lumOff val="55000"/>
              </a:srgbClr>
            </a:gs>
            <a:gs pos="100000">
              <a:srgbClr val="4472C4">
                <a:lumMod val="30000"/>
                <a:lumOff val="70000"/>
              </a:srgbClr>
            </a:gs>
          </a:gsLst>
          <a:lin ang="5400000" scaled="1"/>
          <a:tileRect/>
        </a:gradFill>
        <a:ln w="127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96890" tIns="50800" rIns="50800" bIns="50800" numCol="1" spcCol="1270" anchor="ctr" anchorCtr="0">
          <a:noAutofit/>
        </a:bodyPr>
        <a:lstStyle/>
        <a:p>
          <a:pPr marL="0" lvl="0" indent="0" algn="l" defTabSz="889000">
            <a:lnSpc>
              <a:spcPct val="150000"/>
            </a:lnSpc>
            <a:spcBef>
              <a:spcPct val="0"/>
            </a:spcBef>
            <a:spcAft>
              <a:spcPts val="0"/>
            </a:spcAft>
            <a:buNone/>
          </a:pPr>
          <a:r>
            <a:rPr lang="sk-SK" sz="2000" b="1" kern="1200" dirty="0" err="1">
              <a:solidFill>
                <a:prstClr val="black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Check</a:t>
          </a:r>
          <a:r>
            <a:rPr lang="sk-SK" sz="2000" b="1" kern="1200" dirty="0">
              <a:solidFill>
                <a:prstClr val="black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 listy personálne štandardy</a:t>
          </a:r>
        </a:p>
      </dsp:txBody>
      <dsp:txXfrm>
        <a:off x="793158" y="1000038"/>
        <a:ext cx="9019805" cy="500019"/>
      </dsp:txXfrm>
    </dsp:sp>
    <dsp:sp modelId="{089046A9-50F7-4982-9D3C-84A23BF2AFCB}">
      <dsp:nvSpPr>
        <dsp:cNvPr id="0" name=""/>
        <dsp:cNvSpPr/>
      </dsp:nvSpPr>
      <dsp:spPr>
        <a:xfrm>
          <a:off x="430413" y="917172"/>
          <a:ext cx="625023" cy="62502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35BC6F3-9057-470A-ADBE-D5BE66776780}">
      <dsp:nvSpPr>
        <dsp:cNvPr id="0" name=""/>
        <dsp:cNvSpPr/>
      </dsp:nvSpPr>
      <dsp:spPr>
        <a:xfrm>
          <a:off x="981235" y="1749972"/>
          <a:ext cx="8831728" cy="500019"/>
        </a:xfrm>
        <a:prstGeom prst="rect">
          <a:avLst/>
        </a:prstGeom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96890" tIns="50800" rIns="50800" bIns="50800" numCol="1" spcCol="1270" anchor="ctr" anchorCtr="0">
          <a:noAutofit/>
        </a:bodyPr>
        <a:lstStyle/>
        <a:p>
          <a:pPr marL="0" lvl="0" indent="0" algn="l" defTabSz="889000">
            <a:lnSpc>
              <a:spcPct val="150000"/>
            </a:lnSpc>
            <a:spcBef>
              <a:spcPct val="0"/>
            </a:spcBef>
            <a:spcAft>
              <a:spcPts val="0"/>
            </a:spcAft>
            <a:buNone/>
          </a:pPr>
          <a:r>
            <a:rPr lang="sk-SK" sz="2000" b="1" kern="120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Check</a:t>
          </a:r>
          <a:r>
            <a:rPr lang="sk-SK" sz="2000" b="1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listy prevádzkové štandardy</a:t>
          </a:r>
        </a:p>
      </dsp:txBody>
      <dsp:txXfrm>
        <a:off x="981235" y="1749972"/>
        <a:ext cx="8831728" cy="500019"/>
      </dsp:txXfrm>
    </dsp:sp>
    <dsp:sp modelId="{F1DE7A64-0123-48B7-AD83-CC71243571E7}">
      <dsp:nvSpPr>
        <dsp:cNvPr id="0" name=""/>
        <dsp:cNvSpPr/>
      </dsp:nvSpPr>
      <dsp:spPr>
        <a:xfrm>
          <a:off x="668723" y="1687469"/>
          <a:ext cx="625023" cy="62502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16AAD5F-D043-4521-A62C-EEDBB03C0144}">
      <dsp:nvSpPr>
        <dsp:cNvPr id="0" name=""/>
        <dsp:cNvSpPr/>
      </dsp:nvSpPr>
      <dsp:spPr>
        <a:xfrm>
          <a:off x="1017092" y="2469949"/>
          <a:ext cx="8784037" cy="500019"/>
        </a:xfrm>
        <a:prstGeom prst="rect">
          <a:avLst/>
        </a:prstGeom>
        <a:gradFill flip="none" rotWithShape="1">
          <a:gsLst>
            <a:gs pos="0">
              <a:srgbClr val="4472C4">
                <a:lumMod val="5000"/>
                <a:lumOff val="95000"/>
              </a:srgbClr>
            </a:gs>
            <a:gs pos="74000">
              <a:srgbClr val="4472C4">
                <a:lumMod val="45000"/>
                <a:lumOff val="55000"/>
              </a:srgbClr>
            </a:gs>
            <a:gs pos="83000">
              <a:srgbClr val="4472C4">
                <a:lumMod val="45000"/>
                <a:lumOff val="55000"/>
              </a:srgbClr>
            </a:gs>
            <a:gs pos="100000">
              <a:srgbClr val="4472C4">
                <a:lumMod val="30000"/>
                <a:lumOff val="70000"/>
              </a:srgbClr>
            </a:gs>
          </a:gsLst>
          <a:lin ang="5400000" scaled="1"/>
          <a:tileRect/>
        </a:gradFill>
        <a:ln w="127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96890" tIns="50800" rIns="50800" bIns="50800" numCol="1" spcCol="1270" anchor="ctr" anchorCtr="0">
          <a:noAutofit/>
        </a:bodyPr>
        <a:lstStyle/>
        <a:p>
          <a:pPr marL="0" lvl="0" indent="0" algn="l" defTabSz="889000">
            <a:lnSpc>
              <a:spcPct val="150000"/>
            </a:lnSpc>
            <a:spcBef>
              <a:spcPct val="0"/>
            </a:spcBef>
            <a:spcAft>
              <a:spcPts val="0"/>
            </a:spcAft>
            <a:buNone/>
          </a:pPr>
          <a:r>
            <a:rPr lang="sk-SK" sz="2000" b="1" kern="1200" dirty="0">
              <a:solidFill>
                <a:prstClr val="black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Telefonické konzultácie a doplnenie otázok – sumarizačný </a:t>
          </a:r>
          <a:r>
            <a:rPr lang="sk-SK" sz="2000" b="1" kern="1200" dirty="0" err="1">
              <a:solidFill>
                <a:prstClr val="black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check</a:t>
          </a:r>
          <a:r>
            <a:rPr lang="sk-SK" sz="2000" b="1" kern="1200" dirty="0">
              <a:solidFill>
                <a:prstClr val="black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 list </a:t>
          </a:r>
        </a:p>
      </dsp:txBody>
      <dsp:txXfrm>
        <a:off x="1017092" y="2469949"/>
        <a:ext cx="8784037" cy="500019"/>
      </dsp:txXfrm>
    </dsp:sp>
    <dsp:sp modelId="{7E94C5CA-E7C1-48CC-8AF7-97216093B420}">
      <dsp:nvSpPr>
        <dsp:cNvPr id="0" name=""/>
        <dsp:cNvSpPr/>
      </dsp:nvSpPr>
      <dsp:spPr>
        <a:xfrm>
          <a:off x="668723" y="2436928"/>
          <a:ext cx="625023" cy="62502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14BF8BE-CEA8-4CEC-8940-5CC17A5614D2}">
      <dsp:nvSpPr>
        <dsp:cNvPr id="0" name=""/>
        <dsp:cNvSpPr/>
      </dsp:nvSpPr>
      <dsp:spPr>
        <a:xfrm>
          <a:off x="793158" y="3249364"/>
          <a:ext cx="9019805" cy="500019"/>
        </a:xfrm>
        <a:prstGeom prst="rect">
          <a:avLst/>
        </a:prstGeom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96890" tIns="50800" rIns="50800" bIns="50800" numCol="1" spcCol="1270" anchor="ctr" anchorCtr="0">
          <a:noAutofit/>
        </a:bodyPr>
        <a:lstStyle/>
        <a:p>
          <a:pPr marL="0" lvl="0" indent="0" algn="l" defTabSz="889000">
            <a:lnSpc>
              <a:spcPct val="150000"/>
            </a:lnSpc>
            <a:spcBef>
              <a:spcPct val="0"/>
            </a:spcBef>
            <a:spcAft>
              <a:spcPts val="0"/>
            </a:spcAft>
            <a:buNone/>
          </a:pPr>
          <a:r>
            <a:rPr lang="sk-SK" sz="2000" b="1" kern="1200" dirty="0">
              <a:solidFill>
                <a:prstClr val="black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Analýza a vyhodnotenie zozbieraných údajov</a:t>
          </a:r>
        </a:p>
      </dsp:txBody>
      <dsp:txXfrm>
        <a:off x="793158" y="3249364"/>
        <a:ext cx="9019805" cy="500019"/>
      </dsp:txXfrm>
    </dsp:sp>
    <dsp:sp modelId="{6FC882BD-15FA-413A-B2DA-589FA8C22E14}">
      <dsp:nvSpPr>
        <dsp:cNvPr id="0" name=""/>
        <dsp:cNvSpPr/>
      </dsp:nvSpPr>
      <dsp:spPr>
        <a:xfrm>
          <a:off x="480646" y="3186862"/>
          <a:ext cx="625023" cy="62502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29B535E-1918-4028-83A7-4BE398C42C5B}">
      <dsp:nvSpPr>
        <dsp:cNvPr id="0" name=""/>
        <dsp:cNvSpPr/>
      </dsp:nvSpPr>
      <dsp:spPr>
        <a:xfrm>
          <a:off x="381858" y="3999298"/>
          <a:ext cx="9431105" cy="500019"/>
        </a:xfrm>
        <a:prstGeom prst="rect">
          <a:avLst/>
        </a:prstGeom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96890" tIns="50800" rIns="50800" bIns="50800" numCol="1" spcCol="1270" anchor="ctr" anchorCtr="0">
          <a:noAutofit/>
        </a:bodyPr>
        <a:lstStyle/>
        <a:p>
          <a:pPr marL="0" lvl="0" indent="0" algn="l" defTabSz="8890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sk-SK" sz="2000" b="1" kern="1200" dirty="0">
              <a:solidFill>
                <a:prstClr val="black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Samotná tvorba štandardov</a:t>
          </a:r>
        </a:p>
      </dsp:txBody>
      <dsp:txXfrm>
        <a:off x="381858" y="3999298"/>
        <a:ext cx="9431105" cy="500019"/>
      </dsp:txXfrm>
    </dsp:sp>
    <dsp:sp modelId="{02273B3C-BB8B-4744-BD4D-EF3D186FF4F0}">
      <dsp:nvSpPr>
        <dsp:cNvPr id="0" name=""/>
        <dsp:cNvSpPr/>
      </dsp:nvSpPr>
      <dsp:spPr>
        <a:xfrm>
          <a:off x="69346" y="3936795"/>
          <a:ext cx="625023" cy="62502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2A0C528-D0AE-41A8-BF97-A7411571FF7F}">
      <dsp:nvSpPr>
        <dsp:cNvPr id="0" name=""/>
        <dsp:cNvSpPr/>
      </dsp:nvSpPr>
      <dsp:spPr>
        <a:xfrm>
          <a:off x="-5370021" y="-822300"/>
          <a:ext cx="6394023" cy="6394023"/>
        </a:xfrm>
        <a:prstGeom prst="blockArc">
          <a:avLst>
            <a:gd name="adj1" fmla="val 18900000"/>
            <a:gd name="adj2" fmla="val 2700000"/>
            <a:gd name="adj3" fmla="val 338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8A12225-16E5-4DC6-8CAD-5E98EA675947}">
      <dsp:nvSpPr>
        <dsp:cNvPr id="0" name=""/>
        <dsp:cNvSpPr/>
      </dsp:nvSpPr>
      <dsp:spPr>
        <a:xfrm>
          <a:off x="372073" y="278280"/>
          <a:ext cx="9431954" cy="500399"/>
        </a:xfrm>
        <a:prstGeom prst="rect">
          <a:avLst/>
        </a:prstGeom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96890" tIns="50800" rIns="50800" bIns="50800" numCol="1" spcCol="1270" anchor="ctr" anchorCtr="0">
          <a:noAutofit/>
        </a:bodyPr>
        <a:lstStyle/>
        <a:p>
          <a:pPr marL="0" lvl="0" indent="0" algn="l" defTabSz="889000">
            <a:lnSpc>
              <a:spcPct val="150000"/>
            </a:lnSpc>
            <a:spcBef>
              <a:spcPct val="0"/>
            </a:spcBef>
            <a:spcAft>
              <a:spcPts val="0"/>
            </a:spcAft>
            <a:buNone/>
          </a:pPr>
          <a:r>
            <a:rPr lang="sk-SK" sz="2000" b="1" kern="1200" dirty="0">
              <a:solidFill>
                <a:prstClr val="black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Poslanie a ciele </a:t>
          </a:r>
          <a:endParaRPr lang="sk-SK" sz="1600" b="1" kern="1200" dirty="0">
            <a:solidFill>
              <a:prstClr val="black"/>
            </a:solidFill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</dsp:txBody>
      <dsp:txXfrm>
        <a:off x="372073" y="278280"/>
        <a:ext cx="9431954" cy="500399"/>
      </dsp:txXfrm>
    </dsp:sp>
    <dsp:sp modelId="{0F22CE51-031C-46A5-B7BE-5EAD11B334D5}">
      <dsp:nvSpPr>
        <dsp:cNvPr id="0" name=""/>
        <dsp:cNvSpPr/>
      </dsp:nvSpPr>
      <dsp:spPr>
        <a:xfrm>
          <a:off x="69134" y="222290"/>
          <a:ext cx="625023" cy="62502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987AF4F-80D1-455F-B7B3-C85D15D547AA}">
      <dsp:nvSpPr>
        <dsp:cNvPr id="0" name=""/>
        <dsp:cNvSpPr/>
      </dsp:nvSpPr>
      <dsp:spPr>
        <a:xfrm>
          <a:off x="792946" y="1000038"/>
          <a:ext cx="9019805" cy="500019"/>
        </a:xfrm>
        <a:prstGeom prst="rect">
          <a:avLst/>
        </a:prstGeom>
        <a:gradFill flip="none" rotWithShape="1">
          <a:gsLst>
            <a:gs pos="0">
              <a:srgbClr val="4472C4">
                <a:lumMod val="5000"/>
                <a:lumOff val="95000"/>
              </a:srgbClr>
            </a:gs>
            <a:gs pos="74000">
              <a:srgbClr val="4472C4">
                <a:lumMod val="45000"/>
                <a:lumOff val="55000"/>
              </a:srgbClr>
            </a:gs>
            <a:gs pos="83000">
              <a:srgbClr val="4472C4">
                <a:lumMod val="45000"/>
                <a:lumOff val="55000"/>
              </a:srgbClr>
            </a:gs>
            <a:gs pos="100000">
              <a:srgbClr val="4472C4">
                <a:lumMod val="30000"/>
                <a:lumOff val="70000"/>
              </a:srgbClr>
            </a:gs>
          </a:gsLst>
          <a:lin ang="5400000" scaled="1"/>
          <a:tileRect/>
        </a:gradFill>
        <a:ln w="127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96890" tIns="50800" rIns="50800" bIns="50800" numCol="1" spcCol="1270" anchor="ctr" anchorCtr="0">
          <a:noAutofit/>
        </a:bodyPr>
        <a:lstStyle/>
        <a:p>
          <a:pPr marL="0" lvl="0" indent="0" algn="l" defTabSz="889000">
            <a:lnSpc>
              <a:spcPct val="150000"/>
            </a:lnSpc>
            <a:spcBef>
              <a:spcPct val="0"/>
            </a:spcBef>
            <a:spcAft>
              <a:spcPts val="0"/>
            </a:spcAft>
            <a:buNone/>
          </a:pPr>
          <a:r>
            <a:rPr lang="sk-SK" sz="2000" b="1" kern="1200" dirty="0">
              <a:solidFill>
                <a:prstClr val="black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Cieľové skupiny</a:t>
          </a:r>
        </a:p>
      </dsp:txBody>
      <dsp:txXfrm>
        <a:off x="792946" y="1000038"/>
        <a:ext cx="9019805" cy="500019"/>
      </dsp:txXfrm>
    </dsp:sp>
    <dsp:sp modelId="{089046A9-50F7-4982-9D3C-84A23BF2AFCB}">
      <dsp:nvSpPr>
        <dsp:cNvPr id="0" name=""/>
        <dsp:cNvSpPr/>
      </dsp:nvSpPr>
      <dsp:spPr>
        <a:xfrm>
          <a:off x="430201" y="917172"/>
          <a:ext cx="625023" cy="62502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35BC6F3-9057-470A-ADBE-D5BE66776780}">
      <dsp:nvSpPr>
        <dsp:cNvPr id="0" name=""/>
        <dsp:cNvSpPr/>
      </dsp:nvSpPr>
      <dsp:spPr>
        <a:xfrm>
          <a:off x="981023" y="1749972"/>
          <a:ext cx="8831728" cy="500019"/>
        </a:xfrm>
        <a:prstGeom prst="rect">
          <a:avLst/>
        </a:prstGeom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96890" tIns="50800" rIns="50800" bIns="50800" numCol="1" spcCol="1270" anchor="ctr" anchorCtr="0">
          <a:noAutofit/>
        </a:bodyPr>
        <a:lstStyle/>
        <a:p>
          <a:pPr marL="0" lvl="0" indent="0" algn="l" defTabSz="889000">
            <a:lnSpc>
              <a:spcPct val="150000"/>
            </a:lnSpc>
            <a:spcBef>
              <a:spcPct val="0"/>
            </a:spcBef>
            <a:spcAft>
              <a:spcPts val="0"/>
            </a:spcAft>
            <a:buNone/>
          </a:pPr>
          <a:r>
            <a:rPr lang="sk-SK" sz="2000" b="1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Etika a hodnoty – ochrana práv klienta</a:t>
          </a:r>
        </a:p>
      </dsp:txBody>
      <dsp:txXfrm>
        <a:off x="981023" y="1749972"/>
        <a:ext cx="8831728" cy="500019"/>
      </dsp:txXfrm>
    </dsp:sp>
    <dsp:sp modelId="{F1DE7A64-0123-48B7-AD83-CC71243571E7}">
      <dsp:nvSpPr>
        <dsp:cNvPr id="0" name=""/>
        <dsp:cNvSpPr/>
      </dsp:nvSpPr>
      <dsp:spPr>
        <a:xfrm>
          <a:off x="668511" y="1687469"/>
          <a:ext cx="625023" cy="62502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16AAD5F-D043-4521-A62C-EEDBB03C0144}">
      <dsp:nvSpPr>
        <dsp:cNvPr id="0" name=""/>
        <dsp:cNvSpPr/>
      </dsp:nvSpPr>
      <dsp:spPr>
        <a:xfrm>
          <a:off x="1016880" y="2469949"/>
          <a:ext cx="8784037" cy="500019"/>
        </a:xfrm>
        <a:prstGeom prst="rect">
          <a:avLst/>
        </a:prstGeom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96890" tIns="50800" rIns="50800" bIns="50800" numCol="1" spcCol="1270" anchor="ctr" anchorCtr="0">
          <a:noAutofit/>
        </a:bodyPr>
        <a:lstStyle/>
        <a:p>
          <a:pPr marL="0" lvl="0" indent="0" algn="l" defTabSz="889000">
            <a:lnSpc>
              <a:spcPct val="150000"/>
            </a:lnSpc>
            <a:spcBef>
              <a:spcPct val="0"/>
            </a:spcBef>
            <a:spcAft>
              <a:spcPts val="0"/>
            </a:spcAft>
            <a:buNone/>
          </a:pPr>
          <a:r>
            <a:rPr lang="sk-SK" sz="2000" b="1" kern="1200" dirty="0">
              <a:solidFill>
                <a:prstClr val="black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Hlavné odborné činnosti poskytované v ROPO </a:t>
          </a:r>
        </a:p>
      </dsp:txBody>
      <dsp:txXfrm>
        <a:off x="1016880" y="2469949"/>
        <a:ext cx="8784037" cy="500019"/>
      </dsp:txXfrm>
    </dsp:sp>
    <dsp:sp modelId="{7E94C5CA-E7C1-48CC-8AF7-97216093B420}">
      <dsp:nvSpPr>
        <dsp:cNvPr id="0" name=""/>
        <dsp:cNvSpPr/>
      </dsp:nvSpPr>
      <dsp:spPr>
        <a:xfrm>
          <a:off x="668511" y="2436928"/>
          <a:ext cx="625023" cy="62502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14BF8BE-CEA8-4CEC-8940-5CC17A5614D2}">
      <dsp:nvSpPr>
        <dsp:cNvPr id="0" name=""/>
        <dsp:cNvSpPr/>
      </dsp:nvSpPr>
      <dsp:spPr>
        <a:xfrm>
          <a:off x="792946" y="3249364"/>
          <a:ext cx="9019805" cy="500019"/>
        </a:xfrm>
        <a:prstGeom prst="rect">
          <a:avLst/>
        </a:prstGeom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96890" tIns="50800" rIns="50800" bIns="50800" numCol="1" spcCol="1270" anchor="ctr" anchorCtr="0">
          <a:noAutofit/>
        </a:bodyPr>
        <a:lstStyle/>
        <a:p>
          <a:pPr marL="0" lvl="0" indent="0" algn="l" defTabSz="889000">
            <a:lnSpc>
              <a:spcPct val="150000"/>
            </a:lnSpc>
            <a:spcBef>
              <a:spcPct val="0"/>
            </a:spcBef>
            <a:spcAft>
              <a:spcPts val="0"/>
            </a:spcAft>
            <a:buNone/>
          </a:pPr>
          <a:r>
            <a:rPr lang="sk-SK" sz="2000" b="1" kern="1200" dirty="0">
              <a:solidFill>
                <a:prstClr val="black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Evidencia klientov</a:t>
          </a:r>
        </a:p>
      </dsp:txBody>
      <dsp:txXfrm>
        <a:off x="792946" y="3249364"/>
        <a:ext cx="9019805" cy="500019"/>
      </dsp:txXfrm>
    </dsp:sp>
    <dsp:sp modelId="{6FC882BD-15FA-413A-B2DA-589FA8C22E14}">
      <dsp:nvSpPr>
        <dsp:cNvPr id="0" name=""/>
        <dsp:cNvSpPr/>
      </dsp:nvSpPr>
      <dsp:spPr>
        <a:xfrm>
          <a:off x="480434" y="3186862"/>
          <a:ext cx="625023" cy="62502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29B535E-1918-4028-83A7-4BE398C42C5B}">
      <dsp:nvSpPr>
        <dsp:cNvPr id="0" name=""/>
        <dsp:cNvSpPr/>
      </dsp:nvSpPr>
      <dsp:spPr>
        <a:xfrm>
          <a:off x="381646" y="3999298"/>
          <a:ext cx="9431105" cy="500019"/>
        </a:xfrm>
        <a:prstGeom prst="rect">
          <a:avLst/>
        </a:prstGeom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96890" tIns="50800" rIns="50800" bIns="50800" numCol="1" spcCol="1270" anchor="ctr" anchorCtr="0">
          <a:noAutofit/>
        </a:bodyPr>
        <a:lstStyle/>
        <a:p>
          <a:pPr marL="0" lvl="0" indent="0" algn="l" defTabSz="8890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sk-SK" sz="2000" b="1" kern="1200" dirty="0">
              <a:solidFill>
                <a:prstClr val="black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Nadväznosť ROPO na ďalšie služby</a:t>
          </a:r>
        </a:p>
      </dsp:txBody>
      <dsp:txXfrm>
        <a:off x="381646" y="3999298"/>
        <a:ext cx="9431105" cy="500019"/>
      </dsp:txXfrm>
    </dsp:sp>
    <dsp:sp modelId="{02273B3C-BB8B-4744-BD4D-EF3D186FF4F0}">
      <dsp:nvSpPr>
        <dsp:cNvPr id="0" name=""/>
        <dsp:cNvSpPr/>
      </dsp:nvSpPr>
      <dsp:spPr>
        <a:xfrm>
          <a:off x="69134" y="3936795"/>
          <a:ext cx="625023" cy="62502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2A0C528-D0AE-41A8-BF97-A7411571FF7F}">
      <dsp:nvSpPr>
        <dsp:cNvPr id="0" name=""/>
        <dsp:cNvSpPr/>
      </dsp:nvSpPr>
      <dsp:spPr>
        <a:xfrm>
          <a:off x="-5369339" y="-822300"/>
          <a:ext cx="6394023" cy="6394023"/>
        </a:xfrm>
        <a:prstGeom prst="blockArc">
          <a:avLst>
            <a:gd name="adj1" fmla="val 18900000"/>
            <a:gd name="adj2" fmla="val 2700000"/>
            <a:gd name="adj3" fmla="val 338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8A12225-16E5-4DC6-8CAD-5E98EA675947}">
      <dsp:nvSpPr>
        <dsp:cNvPr id="0" name=""/>
        <dsp:cNvSpPr/>
      </dsp:nvSpPr>
      <dsp:spPr>
        <a:xfrm>
          <a:off x="695790" y="534794"/>
          <a:ext cx="9107985" cy="950397"/>
        </a:xfrm>
        <a:prstGeom prst="rect">
          <a:avLst/>
        </a:prstGeom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53971" tIns="50800" rIns="50800" bIns="50800" numCol="1" spcCol="1270" anchor="ctr" anchorCtr="0">
          <a:noAutofit/>
        </a:bodyPr>
        <a:lstStyle/>
        <a:p>
          <a:pPr marL="0" lvl="0" indent="0" algn="l" defTabSz="889000">
            <a:lnSpc>
              <a:spcPct val="150000"/>
            </a:lnSpc>
            <a:spcBef>
              <a:spcPct val="0"/>
            </a:spcBef>
            <a:spcAft>
              <a:spcPts val="0"/>
            </a:spcAft>
            <a:buNone/>
          </a:pPr>
          <a:r>
            <a:rPr lang="sk-SK" sz="2000" b="1" kern="1200" dirty="0">
              <a:solidFill>
                <a:prstClr val="black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Supervízia</a:t>
          </a:r>
          <a:endParaRPr lang="sk-SK" sz="1600" b="1" kern="1200" dirty="0">
            <a:solidFill>
              <a:prstClr val="black"/>
            </a:solidFill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</dsp:txBody>
      <dsp:txXfrm>
        <a:off x="695790" y="534794"/>
        <a:ext cx="9107985" cy="950397"/>
      </dsp:txXfrm>
    </dsp:sp>
    <dsp:sp modelId="{0F22CE51-031C-46A5-B7BE-5EAD11B334D5}">
      <dsp:nvSpPr>
        <dsp:cNvPr id="0" name=""/>
        <dsp:cNvSpPr/>
      </dsp:nvSpPr>
      <dsp:spPr>
        <a:xfrm>
          <a:off x="65542" y="422104"/>
          <a:ext cx="1187355" cy="118735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D9DBD13-EB7C-4761-8855-AC562B48BB74}">
      <dsp:nvSpPr>
        <dsp:cNvPr id="0" name=""/>
        <dsp:cNvSpPr/>
      </dsp:nvSpPr>
      <dsp:spPr>
        <a:xfrm>
          <a:off x="1004502" y="1899768"/>
          <a:ext cx="8808931" cy="949884"/>
        </a:xfrm>
        <a:prstGeom prst="rect">
          <a:avLst/>
        </a:prstGeom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53971" tIns="50800" rIns="50800" bIns="50800" numCol="1" spcCol="1270" anchor="ctr" anchorCtr="0">
          <a:noAutofit/>
        </a:bodyPr>
        <a:lstStyle/>
        <a:p>
          <a:pPr marL="0" lvl="0" indent="0" algn="l" defTabSz="889000">
            <a:lnSpc>
              <a:spcPct val="150000"/>
            </a:lnSpc>
            <a:spcBef>
              <a:spcPct val="0"/>
            </a:spcBef>
            <a:spcAft>
              <a:spcPts val="0"/>
            </a:spcAft>
            <a:buNone/>
          </a:pPr>
          <a:r>
            <a:rPr lang="sk-SK" sz="2000" b="1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Štruktúra pracovných pozícií ROPO</a:t>
          </a:r>
        </a:p>
      </dsp:txBody>
      <dsp:txXfrm>
        <a:off x="1004502" y="1899768"/>
        <a:ext cx="8808931" cy="949884"/>
      </dsp:txXfrm>
    </dsp:sp>
    <dsp:sp modelId="{F1DE7A64-0123-48B7-AD83-CC71243571E7}">
      <dsp:nvSpPr>
        <dsp:cNvPr id="0" name=""/>
        <dsp:cNvSpPr/>
      </dsp:nvSpPr>
      <dsp:spPr>
        <a:xfrm>
          <a:off x="410825" y="1781033"/>
          <a:ext cx="1187355" cy="118735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C5E3C88-62ED-414A-B3EE-F182B4FE0DEE}">
      <dsp:nvSpPr>
        <dsp:cNvPr id="0" name=""/>
        <dsp:cNvSpPr/>
      </dsp:nvSpPr>
      <dsp:spPr>
        <a:xfrm>
          <a:off x="659219" y="3324595"/>
          <a:ext cx="9154214" cy="949884"/>
        </a:xfrm>
        <a:prstGeom prst="rect">
          <a:avLst/>
        </a:prstGeom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53971" tIns="50800" rIns="50800" bIns="50800" numCol="1" spcCol="1270" anchor="ctr" anchorCtr="0">
          <a:noAutofit/>
        </a:bodyPr>
        <a:lstStyle/>
        <a:p>
          <a:pPr marL="0" lvl="0" indent="0" algn="l" defTabSz="8890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sk-SK" sz="2000" b="1" kern="1200" dirty="0">
              <a:solidFill>
                <a:prstClr val="black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Rámcové opisy pracovných činností a kvalifikačné predpoklady</a:t>
          </a:r>
        </a:p>
      </dsp:txBody>
      <dsp:txXfrm>
        <a:off x="659219" y="3324595"/>
        <a:ext cx="9154214" cy="949884"/>
      </dsp:txXfrm>
    </dsp:sp>
    <dsp:sp modelId="{02273B3C-BB8B-4744-BD4D-EF3D186FF4F0}">
      <dsp:nvSpPr>
        <dsp:cNvPr id="0" name=""/>
        <dsp:cNvSpPr/>
      </dsp:nvSpPr>
      <dsp:spPr>
        <a:xfrm>
          <a:off x="65542" y="3205859"/>
          <a:ext cx="1187355" cy="118735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2A0C528-D0AE-41A8-BF97-A7411571FF7F}">
      <dsp:nvSpPr>
        <dsp:cNvPr id="0" name=""/>
        <dsp:cNvSpPr/>
      </dsp:nvSpPr>
      <dsp:spPr>
        <a:xfrm>
          <a:off x="-5369339" y="-822300"/>
          <a:ext cx="6394023" cy="6394023"/>
        </a:xfrm>
        <a:prstGeom prst="blockArc">
          <a:avLst>
            <a:gd name="adj1" fmla="val 18900000"/>
            <a:gd name="adj2" fmla="val 2700000"/>
            <a:gd name="adj3" fmla="val 338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8A12225-16E5-4DC6-8CAD-5E98EA675947}">
      <dsp:nvSpPr>
        <dsp:cNvPr id="0" name=""/>
        <dsp:cNvSpPr/>
      </dsp:nvSpPr>
      <dsp:spPr>
        <a:xfrm>
          <a:off x="780558" y="534794"/>
          <a:ext cx="8999965" cy="950397"/>
        </a:xfrm>
        <a:prstGeom prst="rect">
          <a:avLst/>
        </a:prstGeom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53971" tIns="50800" rIns="50800" bIns="50800" numCol="1" spcCol="1270" anchor="ctr" anchorCtr="0">
          <a:noAutofit/>
        </a:bodyPr>
        <a:lstStyle/>
        <a:p>
          <a:pPr marL="0" lvl="0" indent="0" algn="l" defTabSz="889000">
            <a:lnSpc>
              <a:spcPct val="150000"/>
            </a:lnSpc>
            <a:spcBef>
              <a:spcPct val="0"/>
            </a:spcBef>
            <a:spcAft>
              <a:spcPts val="0"/>
            </a:spcAft>
            <a:buNone/>
          </a:pPr>
          <a:r>
            <a:rPr lang="sk-SK" sz="2000" b="1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Prostredie a vonkajšie podmienky poskytovania poradenských služieb</a:t>
          </a:r>
          <a:endParaRPr lang="sk-SK" sz="1600" b="1" kern="1200" dirty="0">
            <a:solidFill>
              <a:schemeClr val="tx1"/>
            </a:solidFill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</dsp:txBody>
      <dsp:txXfrm>
        <a:off x="780558" y="534794"/>
        <a:ext cx="8999965" cy="950397"/>
      </dsp:txXfrm>
    </dsp:sp>
    <dsp:sp modelId="{0F22CE51-031C-46A5-B7BE-5EAD11B334D5}">
      <dsp:nvSpPr>
        <dsp:cNvPr id="0" name=""/>
        <dsp:cNvSpPr/>
      </dsp:nvSpPr>
      <dsp:spPr>
        <a:xfrm>
          <a:off x="65542" y="422104"/>
          <a:ext cx="1187355" cy="118735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778DC6A-E570-4246-B9CA-797A3049CA4C}">
      <dsp:nvSpPr>
        <dsp:cNvPr id="0" name=""/>
        <dsp:cNvSpPr/>
      </dsp:nvSpPr>
      <dsp:spPr>
        <a:xfrm>
          <a:off x="1004502" y="1899768"/>
          <a:ext cx="8808931" cy="949884"/>
        </a:xfrm>
        <a:prstGeom prst="rect">
          <a:avLst/>
        </a:prstGeom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53971" tIns="50800" rIns="50800" bIns="50800" numCol="1" spcCol="1270" anchor="ctr" anchorCtr="0">
          <a:noAutofit/>
        </a:bodyPr>
        <a:lstStyle/>
        <a:p>
          <a:pPr marL="0" lvl="0" indent="0" algn="l" defTabSz="889000">
            <a:lnSpc>
              <a:spcPct val="150000"/>
            </a:lnSpc>
            <a:spcBef>
              <a:spcPct val="0"/>
            </a:spcBef>
            <a:spcAft>
              <a:spcPts val="0"/>
            </a:spcAft>
            <a:buNone/>
          </a:pPr>
          <a:r>
            <a:rPr lang="sk-SK" sz="2000" b="1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Materiálno – technické vybavenie</a:t>
          </a:r>
        </a:p>
      </dsp:txBody>
      <dsp:txXfrm>
        <a:off x="1004502" y="1899768"/>
        <a:ext cx="8808931" cy="949884"/>
      </dsp:txXfrm>
    </dsp:sp>
    <dsp:sp modelId="{F1DE7A64-0123-48B7-AD83-CC71243571E7}">
      <dsp:nvSpPr>
        <dsp:cNvPr id="0" name=""/>
        <dsp:cNvSpPr/>
      </dsp:nvSpPr>
      <dsp:spPr>
        <a:xfrm>
          <a:off x="410825" y="1781033"/>
          <a:ext cx="1187355" cy="118735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2D13B6E-1B89-4255-BB46-ED6E07C5EED6}">
      <dsp:nvSpPr>
        <dsp:cNvPr id="0" name=""/>
        <dsp:cNvSpPr/>
      </dsp:nvSpPr>
      <dsp:spPr>
        <a:xfrm>
          <a:off x="659219" y="3324595"/>
          <a:ext cx="9154214" cy="949884"/>
        </a:xfrm>
        <a:prstGeom prst="rect">
          <a:avLst/>
        </a:prstGeom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53971" tIns="50800" rIns="50800" bIns="50800" numCol="1" spcCol="1270" anchor="ctr" anchorCtr="0">
          <a:noAutofit/>
        </a:bodyPr>
        <a:lstStyle/>
        <a:p>
          <a:pPr marL="0" lvl="0" indent="0" algn="l" defTabSz="889000">
            <a:lnSpc>
              <a:spcPct val="150000"/>
            </a:lnSpc>
            <a:spcBef>
              <a:spcPct val="0"/>
            </a:spcBef>
            <a:spcAft>
              <a:spcPts val="0"/>
            </a:spcAft>
            <a:buNone/>
          </a:pPr>
          <a:r>
            <a:rPr lang="sk-SK" sz="2000" b="1" kern="1200" dirty="0">
              <a:solidFill>
                <a:prstClr val="black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Prevádzkové podmienky</a:t>
          </a:r>
        </a:p>
      </dsp:txBody>
      <dsp:txXfrm>
        <a:off x="659219" y="3324595"/>
        <a:ext cx="9154214" cy="949884"/>
      </dsp:txXfrm>
    </dsp:sp>
    <dsp:sp modelId="{7E94C5CA-E7C1-48CC-8AF7-97216093B420}">
      <dsp:nvSpPr>
        <dsp:cNvPr id="0" name=""/>
        <dsp:cNvSpPr/>
      </dsp:nvSpPr>
      <dsp:spPr>
        <a:xfrm>
          <a:off x="65542" y="3205859"/>
          <a:ext cx="1187355" cy="118735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B5E601A-E736-E44E-1EA0-89E9AE833A7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001745C6-1820-9464-A8F9-879FA691876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/>
              <a:t>Kliknutím upravte štýl predlohy podnadpisu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A2225AAE-8F34-FDFF-D798-FAA030D90D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876DF-C1BF-44CD-9675-A7E790647FF4}" type="datetimeFigureOut">
              <a:rPr lang="sk-SK" smtClean="0"/>
              <a:t>5. 9. 2023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379EAC18-16AE-F1FB-8691-88C94D21BC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D9BF2ACB-2C8C-3B68-62AF-70F4764755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EA328-DC05-4E61-87BF-A52D226A40C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1586540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E207C6A-E03A-2B39-E6BC-09B260AB69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zvislý text 2">
            <a:extLst>
              <a:ext uri="{FF2B5EF4-FFF2-40B4-BE49-F238E27FC236}">
                <a16:creationId xmlns:a16="http://schemas.microsoft.com/office/drawing/2014/main" id="{5B330B63-64D8-73A0-9EAB-70AD787AED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46F92820-F059-666A-1713-0DF3E29BAE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876DF-C1BF-44CD-9675-A7E790647FF4}" type="datetimeFigureOut">
              <a:rPr lang="sk-SK" smtClean="0"/>
              <a:t>5. 9. 2023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FB057AEB-39C4-D84F-1BDD-9642A6417C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19EF2727-0386-64B2-9156-47B6184F69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EA328-DC05-4E61-87BF-A52D226A40C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5500471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>
            <a:extLst>
              <a:ext uri="{FF2B5EF4-FFF2-40B4-BE49-F238E27FC236}">
                <a16:creationId xmlns:a16="http://schemas.microsoft.com/office/drawing/2014/main" id="{D13E1EEC-F382-D817-402C-6E86413E75E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zvislý text 2">
            <a:extLst>
              <a:ext uri="{FF2B5EF4-FFF2-40B4-BE49-F238E27FC236}">
                <a16:creationId xmlns:a16="http://schemas.microsoft.com/office/drawing/2014/main" id="{B71D1861-9E2E-5A72-1CA9-5BA6BEED89E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AD290F00-2458-4E07-8D76-0323853252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876DF-C1BF-44CD-9675-A7E790647FF4}" type="datetimeFigureOut">
              <a:rPr lang="sk-SK" smtClean="0"/>
              <a:t>5. 9. 2023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1922A678-13C4-FB71-9C36-DF8BE9A24A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99906E4D-0525-31F0-A4AD-9309C6106A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EA328-DC05-4E61-87BF-A52D226A40C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2681643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4972038-0123-02F9-E390-9901C16BDA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784D8F46-A3D4-33C4-50B8-8D90E0E051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510ACDCE-A265-5A2D-BA4B-AEDD317AE7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876DF-C1BF-44CD-9675-A7E790647FF4}" type="datetimeFigureOut">
              <a:rPr lang="sk-SK" smtClean="0"/>
              <a:t>5. 9. 2023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626F201A-C10D-54F0-865E-03D388471A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7B025DEB-C85E-56A3-A57D-1A350EE345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EA328-DC05-4E61-87BF-A52D226A40C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9742938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7D42EAE-CA45-F897-B3F9-4175A4621F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4C3C0CD7-3157-4994-15F0-6A96965008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D17C629A-A338-55CD-C644-BEAA97EE0F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876DF-C1BF-44CD-9675-A7E790647FF4}" type="datetimeFigureOut">
              <a:rPr lang="sk-SK" smtClean="0"/>
              <a:t>5. 9. 2023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8F11E069-4BE7-459A-B521-3F5C2823AE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90346626-4F28-C136-D0F0-589CF22C2B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EA328-DC05-4E61-87BF-A52D226A40C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7824741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629ABD6-16E1-EF4A-7AE3-1746E918F1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885A45AC-E0BD-4F5B-DC94-A47695F9570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108C8E23-C217-AF95-F0BB-90BDBB5A70B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776B49A7-4707-1846-D948-A440194230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876DF-C1BF-44CD-9675-A7E790647FF4}" type="datetimeFigureOut">
              <a:rPr lang="sk-SK" smtClean="0"/>
              <a:t>5. 9. 2023</a:t>
            </a:fld>
            <a:endParaRPr 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E7633A24-B56C-44C4-EF64-DFBDEBA914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57BCC348-EA68-B7D1-2E72-CDB4577B6B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EA328-DC05-4E61-87BF-A52D226A40C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810142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A9FD1DF-76A5-5C41-0AE3-795C85B154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BFEDE9BF-279B-D03E-E7AC-760A7DE2B5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F8773EB3-EFE4-00F9-69DC-093EEB90C9B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9A914B39-C40C-7D95-0AFE-D57233DB161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6" name="Zástupný objekt pre obsah 5">
            <a:extLst>
              <a:ext uri="{FF2B5EF4-FFF2-40B4-BE49-F238E27FC236}">
                <a16:creationId xmlns:a16="http://schemas.microsoft.com/office/drawing/2014/main" id="{C64AE872-4A88-D325-A63E-F754CC5D24D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7" name="Zástupný objekt pre dátum 6">
            <a:extLst>
              <a:ext uri="{FF2B5EF4-FFF2-40B4-BE49-F238E27FC236}">
                <a16:creationId xmlns:a16="http://schemas.microsoft.com/office/drawing/2014/main" id="{C8EEF384-4704-55BD-B66B-C80417827E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876DF-C1BF-44CD-9675-A7E790647FF4}" type="datetimeFigureOut">
              <a:rPr lang="sk-SK" smtClean="0"/>
              <a:t>5. 9. 2023</a:t>
            </a:fld>
            <a:endParaRPr lang="sk-SK"/>
          </a:p>
        </p:txBody>
      </p:sp>
      <p:sp>
        <p:nvSpPr>
          <p:cNvPr id="8" name="Zástupný objekt pre pätu 7">
            <a:extLst>
              <a:ext uri="{FF2B5EF4-FFF2-40B4-BE49-F238E27FC236}">
                <a16:creationId xmlns:a16="http://schemas.microsoft.com/office/drawing/2014/main" id="{A61991E4-9B5F-773C-87BD-84CDD2C811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objekt pre číslo snímky 8">
            <a:extLst>
              <a:ext uri="{FF2B5EF4-FFF2-40B4-BE49-F238E27FC236}">
                <a16:creationId xmlns:a16="http://schemas.microsoft.com/office/drawing/2014/main" id="{F64C8F69-063A-234B-1DF1-F0F81DC60B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EA328-DC05-4E61-87BF-A52D226A40C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9249058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82B520E-616A-9E7C-2786-A1ED2CAE73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dátum 2">
            <a:extLst>
              <a:ext uri="{FF2B5EF4-FFF2-40B4-BE49-F238E27FC236}">
                <a16:creationId xmlns:a16="http://schemas.microsoft.com/office/drawing/2014/main" id="{C68313B4-A16D-0393-C1B9-CC4EE49E5B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876DF-C1BF-44CD-9675-A7E790647FF4}" type="datetimeFigureOut">
              <a:rPr lang="sk-SK" smtClean="0"/>
              <a:t>5. 9. 2023</a:t>
            </a:fld>
            <a:endParaRPr lang="sk-SK"/>
          </a:p>
        </p:txBody>
      </p:sp>
      <p:sp>
        <p:nvSpPr>
          <p:cNvPr id="4" name="Zástupný objekt pre pätu 3">
            <a:extLst>
              <a:ext uri="{FF2B5EF4-FFF2-40B4-BE49-F238E27FC236}">
                <a16:creationId xmlns:a16="http://schemas.microsoft.com/office/drawing/2014/main" id="{208C1B5C-8B0F-0BB6-BB06-3F5F19493E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objekt pre číslo snímky 4">
            <a:extLst>
              <a:ext uri="{FF2B5EF4-FFF2-40B4-BE49-F238E27FC236}">
                <a16:creationId xmlns:a16="http://schemas.microsoft.com/office/drawing/2014/main" id="{F347E09C-89FB-78A7-2FD1-A736223AB6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EA328-DC05-4E61-87BF-A52D226A40C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2784890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dátum 1">
            <a:extLst>
              <a:ext uri="{FF2B5EF4-FFF2-40B4-BE49-F238E27FC236}">
                <a16:creationId xmlns:a16="http://schemas.microsoft.com/office/drawing/2014/main" id="{B5844C56-61DC-2A1C-920C-41E01A2E78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876DF-C1BF-44CD-9675-A7E790647FF4}" type="datetimeFigureOut">
              <a:rPr lang="sk-SK" smtClean="0"/>
              <a:t>5. 9. 2023</a:t>
            </a:fld>
            <a:endParaRPr lang="sk-SK"/>
          </a:p>
        </p:txBody>
      </p:sp>
      <p:sp>
        <p:nvSpPr>
          <p:cNvPr id="3" name="Zástupný objekt pre pätu 2">
            <a:extLst>
              <a:ext uri="{FF2B5EF4-FFF2-40B4-BE49-F238E27FC236}">
                <a16:creationId xmlns:a16="http://schemas.microsoft.com/office/drawing/2014/main" id="{18895CD6-FD24-47F0-47F2-6F7F47A34E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objekt pre číslo snímky 3">
            <a:extLst>
              <a:ext uri="{FF2B5EF4-FFF2-40B4-BE49-F238E27FC236}">
                <a16:creationId xmlns:a16="http://schemas.microsoft.com/office/drawing/2014/main" id="{67820575-7F3A-985D-8EA5-6ED07417B3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EA328-DC05-4E61-87BF-A52D226A40C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1179507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64E18E9-5917-1151-0A6A-7C4FD3F38E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A945C64A-780B-CCA7-2C32-90EC8C40CC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374C686E-D65C-97F2-F047-B21ED480F7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9D7FDF7D-8B99-2971-36F6-B909E17F38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876DF-C1BF-44CD-9675-A7E790647FF4}" type="datetimeFigureOut">
              <a:rPr lang="sk-SK" smtClean="0"/>
              <a:t>5. 9. 2023</a:t>
            </a:fld>
            <a:endParaRPr 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77C20D8A-13C4-6A5B-943C-B7BC5DF58A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A4F9DE47-137C-B279-C334-CEAEB21C89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EA328-DC05-4E61-87BF-A52D226A40C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8932893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0B4E428-AF1E-F609-631A-9AF4D43E07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rázok 2">
            <a:extLst>
              <a:ext uri="{FF2B5EF4-FFF2-40B4-BE49-F238E27FC236}">
                <a16:creationId xmlns:a16="http://schemas.microsoft.com/office/drawing/2014/main" id="{824222DE-837B-40FB-781B-7289E73F271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E45EAD64-D3D3-4ADC-A272-CCEF4F556C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2E908D90-E895-2CB2-275D-6D8A4488ED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876DF-C1BF-44CD-9675-A7E790647FF4}" type="datetimeFigureOut">
              <a:rPr lang="sk-SK" smtClean="0"/>
              <a:t>5. 9. 2023</a:t>
            </a:fld>
            <a:endParaRPr 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95AA0579-9E7A-4211-71C3-4054F54FE9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2A220C47-130B-4483-F77D-C2B6F1356F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EA328-DC05-4E61-87BF-A52D226A40C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8171344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nadpis 1">
            <a:extLst>
              <a:ext uri="{FF2B5EF4-FFF2-40B4-BE49-F238E27FC236}">
                <a16:creationId xmlns:a16="http://schemas.microsoft.com/office/drawing/2014/main" id="{44E895BC-C034-358E-C315-EAB44C7458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4908E5EA-F887-1A99-DB46-692A2B0C56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72A69BCE-FE76-07D6-D210-5CA8B68ED79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5876DF-C1BF-44CD-9675-A7E790647FF4}" type="datetimeFigureOut">
              <a:rPr lang="sk-SK" smtClean="0"/>
              <a:t>5. 9. 2023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4F44D933-8B6E-4DB0-E146-F31A40D846E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0015BC0D-FA59-C7D0-80ED-DC12D4B74A7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3EA328-DC05-4E61-87BF-A52D226A40C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479169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hyperlink" Target="http://www.esf.gov.sk/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5.png"/><Relationship Id="rId4" Type="http://schemas.openxmlformats.org/officeDocument/2006/relationships/hyperlink" Target="http://www.esf.gov.sk/" TargetMode="Externa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4.xml"/><Relationship Id="rId3" Type="http://schemas.openxmlformats.org/officeDocument/2006/relationships/image" Target="../media/image2.jpeg"/><Relationship Id="rId7" Type="http://schemas.openxmlformats.org/officeDocument/2006/relationships/diagramLayout" Target="../diagrams/layout4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diagramData" Target="../diagrams/data4.xml"/><Relationship Id="rId5" Type="http://schemas.openxmlformats.org/officeDocument/2006/relationships/image" Target="../media/image5.png"/><Relationship Id="rId10" Type="http://schemas.microsoft.com/office/2007/relationships/diagramDrawing" Target="../diagrams/drawing4.xml"/><Relationship Id="rId4" Type="http://schemas.openxmlformats.org/officeDocument/2006/relationships/hyperlink" Target="http://www.esf.gov.sk/" TargetMode="External"/><Relationship Id="rId9" Type="http://schemas.openxmlformats.org/officeDocument/2006/relationships/diagramColors" Target="../diagrams/colors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hyperlink" Target="http://www.esf.gov.sk/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hyperlink" Target="http://www.esf.gov.sk/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hyperlink" Target="http://www.esf.gov.sk/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hyperlink" Target="http://www.esf.gov.sk/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hyperlink" Target="http://www.esf.gov.sk/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hyperlink" Target="http://www.esf.gov.sk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7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g"/><Relationship Id="rId5" Type="http://schemas.openxmlformats.org/officeDocument/2006/relationships/image" Target="../media/image5.png"/><Relationship Id="rId4" Type="http://schemas.openxmlformats.org/officeDocument/2006/relationships/hyperlink" Target="http://www.esf.gov.sk/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1.xml"/><Relationship Id="rId3" Type="http://schemas.openxmlformats.org/officeDocument/2006/relationships/image" Target="../media/image2.jpeg"/><Relationship Id="rId7" Type="http://schemas.openxmlformats.org/officeDocument/2006/relationships/diagramLayout" Target="../diagrams/layout1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diagramData" Target="../diagrams/data1.xml"/><Relationship Id="rId5" Type="http://schemas.openxmlformats.org/officeDocument/2006/relationships/image" Target="../media/image5.png"/><Relationship Id="rId10" Type="http://schemas.microsoft.com/office/2007/relationships/diagramDrawing" Target="../diagrams/drawing1.xml"/><Relationship Id="rId4" Type="http://schemas.openxmlformats.org/officeDocument/2006/relationships/hyperlink" Target="http://www.esf.gov.sk/" TargetMode="External"/><Relationship Id="rId9" Type="http://schemas.openxmlformats.org/officeDocument/2006/relationships/diagramColors" Target="../diagrams/colors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hyperlink" Target="http://www.esf.gov.sk/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2.xml"/><Relationship Id="rId3" Type="http://schemas.openxmlformats.org/officeDocument/2006/relationships/image" Target="../media/image2.jpeg"/><Relationship Id="rId7" Type="http://schemas.openxmlformats.org/officeDocument/2006/relationships/diagramLayout" Target="../diagrams/layout2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diagramData" Target="../diagrams/data2.xml"/><Relationship Id="rId5" Type="http://schemas.openxmlformats.org/officeDocument/2006/relationships/image" Target="../media/image5.png"/><Relationship Id="rId10" Type="http://schemas.microsoft.com/office/2007/relationships/diagramDrawing" Target="../diagrams/drawing2.xml"/><Relationship Id="rId4" Type="http://schemas.openxmlformats.org/officeDocument/2006/relationships/hyperlink" Target="http://www.esf.gov.sk/" TargetMode="External"/><Relationship Id="rId9" Type="http://schemas.openxmlformats.org/officeDocument/2006/relationships/diagramColors" Target="../diagrams/colors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hyperlink" Target="http://www.esf.gov.sk/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hyperlink" Target="http://www.esf.gov.sk/" TargetMode="Externa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3.xml"/><Relationship Id="rId3" Type="http://schemas.openxmlformats.org/officeDocument/2006/relationships/image" Target="../media/image2.jpeg"/><Relationship Id="rId7" Type="http://schemas.openxmlformats.org/officeDocument/2006/relationships/diagramLayout" Target="../diagrams/layout3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diagramData" Target="../diagrams/data3.xml"/><Relationship Id="rId5" Type="http://schemas.openxmlformats.org/officeDocument/2006/relationships/image" Target="../media/image5.png"/><Relationship Id="rId10" Type="http://schemas.microsoft.com/office/2007/relationships/diagramDrawing" Target="../diagrams/drawing3.xml"/><Relationship Id="rId4" Type="http://schemas.openxmlformats.org/officeDocument/2006/relationships/hyperlink" Target="http://www.esf.gov.sk/" TargetMode="External"/><Relationship Id="rId9" Type="http://schemas.openxmlformats.org/officeDocument/2006/relationships/diagramColors" Target="../diagrams/colors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hyperlink" Target="http://www.esf.gov.sk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dĺžnik 11">
            <a:extLst>
              <a:ext uri="{FF2B5EF4-FFF2-40B4-BE49-F238E27FC236}">
                <a16:creationId xmlns:a16="http://schemas.microsoft.com/office/drawing/2014/main" id="{11991298-12D9-1292-EA63-A0D398B5177D}"/>
              </a:ext>
            </a:extLst>
          </p:cNvPr>
          <p:cNvSpPr/>
          <p:nvPr/>
        </p:nvSpPr>
        <p:spPr>
          <a:xfrm>
            <a:off x="0" y="1219995"/>
            <a:ext cx="12192000" cy="4407082"/>
          </a:xfrm>
          <a:prstGeom prst="rect">
            <a:avLst/>
          </a:prstGeom>
          <a:gradFill flip="none" rotWithShape="1">
            <a:gsLst>
              <a:gs pos="0">
                <a:srgbClr val="D3DEF5"/>
              </a:gs>
              <a:gs pos="10000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6E4C2C3B-6E3C-A148-8F9F-5D9EE196A91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799161"/>
            <a:ext cx="9144000" cy="1918598"/>
          </a:xfrm>
        </p:spPr>
        <p:txBody>
          <a:bodyPr>
            <a:normAutofit/>
          </a:bodyPr>
          <a:lstStyle/>
          <a:p>
            <a:r>
              <a:rPr lang="sk-SK" b="1" dirty="0">
                <a:solidFill>
                  <a:srgbClr val="244FA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Cesta tvorby štandardov ROPO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8D04ABDA-82B1-15A4-99C7-7DB091022EA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897713"/>
            <a:ext cx="9144000" cy="1161128"/>
          </a:xfrm>
        </p:spPr>
        <p:txBody>
          <a:bodyPr>
            <a:norm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  <a:buClr>
                <a:srgbClr val="244FA3"/>
              </a:buClr>
              <a:tabLst>
                <a:tab pos="2336800" algn="l"/>
              </a:tabLst>
            </a:pPr>
            <a:r>
              <a:rPr lang="sk-SK" sz="2000" dirty="0">
                <a:solidFill>
                  <a:srgbClr val="244FA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prof. PhDr. Michal Oláh, PhD. – odborný garant</a:t>
            </a:r>
          </a:p>
          <a:p>
            <a:pPr algn="ctr">
              <a:lnSpc>
                <a:spcPct val="115000"/>
              </a:lnSpc>
              <a:spcAft>
                <a:spcPts val="1000"/>
              </a:spcAft>
              <a:buClr>
                <a:srgbClr val="244FA3"/>
              </a:buClr>
              <a:tabLst>
                <a:tab pos="2336800" algn="l"/>
              </a:tabLst>
            </a:pPr>
            <a:r>
              <a:rPr lang="sk-SK" sz="2000" dirty="0">
                <a:solidFill>
                  <a:srgbClr val="244FA3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Mgr. Alena Alscher</a:t>
            </a:r>
            <a:endParaRPr lang="sk-SK" sz="2000" dirty="0">
              <a:solidFill>
                <a:srgbClr val="244FA3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Obrázok 3">
            <a:extLst>
              <a:ext uri="{FF2B5EF4-FFF2-40B4-BE49-F238E27FC236}">
                <a16:creationId xmlns:a16="http://schemas.microsoft.com/office/drawing/2014/main" id="{2BF225D3-9143-3BC6-8199-5B43A01B2FEA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6231" y="5935611"/>
            <a:ext cx="532793" cy="651560"/>
          </a:xfrm>
          <a:prstGeom prst="rect">
            <a:avLst/>
          </a:prstGeom>
        </p:spPr>
      </p:pic>
      <p:pic>
        <p:nvPicPr>
          <p:cNvPr id="5" name="Obrázek 11" descr="4loga.jpg">
            <a:extLst>
              <a:ext uri="{FF2B5EF4-FFF2-40B4-BE49-F238E27FC236}">
                <a16:creationId xmlns:a16="http://schemas.microsoft.com/office/drawing/2014/main" id="{4D9D9344-7367-3C9C-BF97-834F9D81C05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99138" y="5771636"/>
            <a:ext cx="4850747" cy="1052911"/>
          </a:xfrm>
          <a:prstGeom prst="rect">
            <a:avLst/>
          </a:prstGeom>
        </p:spPr>
      </p:pic>
      <p:sp>
        <p:nvSpPr>
          <p:cNvPr id="6" name="Obdĺžnik 5">
            <a:extLst>
              <a:ext uri="{FF2B5EF4-FFF2-40B4-BE49-F238E27FC236}">
                <a16:creationId xmlns:a16="http://schemas.microsoft.com/office/drawing/2014/main" id="{0476B919-B24A-8F3B-68FE-062A1ADD1967}"/>
              </a:ext>
            </a:extLst>
          </p:cNvPr>
          <p:cNvSpPr/>
          <p:nvPr/>
        </p:nvSpPr>
        <p:spPr>
          <a:xfrm>
            <a:off x="6873332" y="5935611"/>
            <a:ext cx="4715284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/>
            <a:r>
              <a:rPr lang="sk-SK" sz="9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Tento projekt sa realizuje vďaka podpore z Európskeho sociálneho fondu</a:t>
            </a:r>
          </a:p>
          <a:p>
            <a:pPr defTabSz="914400"/>
            <a:r>
              <a:rPr lang="sk-SK" sz="9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 Európskeho fondu regionálneho rozvoja v rámci Operačného programu Ľudské zdroje, </a:t>
            </a:r>
            <a:r>
              <a:rPr lang="sk-SK" sz="900" dirty="0">
                <a:solidFill>
                  <a:prstClr val="black"/>
                </a:solidFill>
                <a:latin typeface="Arial" pitchFamily="34" charset="0"/>
                <a:cs typeface="Arial" pitchFamily="34" charset="0"/>
                <a:hlinkClick r:id="rId4"/>
              </a:rPr>
              <a:t>www.esf.gov.sk</a:t>
            </a:r>
            <a:endParaRPr lang="sk-SK" sz="9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Nadpis 1">
            <a:extLst>
              <a:ext uri="{FF2B5EF4-FFF2-40B4-BE49-F238E27FC236}">
                <a16:creationId xmlns:a16="http://schemas.microsoft.com/office/drawing/2014/main" id="{B9E8342D-BE68-FA21-BD95-B919F245CE28}"/>
              </a:ext>
            </a:extLst>
          </p:cNvPr>
          <p:cNvSpPr txBox="1">
            <a:spLocks/>
          </p:cNvSpPr>
          <p:nvPr/>
        </p:nvSpPr>
        <p:spPr>
          <a:xfrm>
            <a:off x="695304" y="462960"/>
            <a:ext cx="1667440" cy="63403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sk-SK" sz="2000" dirty="0">
                <a:solidFill>
                  <a:srgbClr val="0070C0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RODINNÉ </a:t>
            </a:r>
            <a:br>
              <a:rPr lang="sk-SK" sz="2000" dirty="0">
                <a:solidFill>
                  <a:srgbClr val="0070C0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</a:br>
            <a:r>
              <a:rPr lang="sk-SK" sz="2000" dirty="0">
                <a:solidFill>
                  <a:srgbClr val="0070C0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PORADNE</a:t>
            </a:r>
          </a:p>
        </p:txBody>
      </p:sp>
      <p:sp>
        <p:nvSpPr>
          <p:cNvPr id="14" name="Podnadpis 2">
            <a:extLst>
              <a:ext uri="{FF2B5EF4-FFF2-40B4-BE49-F238E27FC236}">
                <a16:creationId xmlns:a16="http://schemas.microsoft.com/office/drawing/2014/main" id="{6A37944E-CEB4-B582-7B44-30D134FF9E09}"/>
              </a:ext>
            </a:extLst>
          </p:cNvPr>
          <p:cNvSpPr txBox="1">
            <a:spLocks/>
          </p:cNvSpPr>
          <p:nvPr/>
        </p:nvSpPr>
        <p:spPr>
          <a:xfrm>
            <a:off x="695304" y="212285"/>
            <a:ext cx="1667440" cy="277052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sk-SK" sz="1400" dirty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Národný projekt</a:t>
            </a:r>
          </a:p>
        </p:txBody>
      </p:sp>
      <p:sp>
        <p:nvSpPr>
          <p:cNvPr id="15" name="Obdélník 7">
            <a:extLst>
              <a:ext uri="{FF2B5EF4-FFF2-40B4-BE49-F238E27FC236}">
                <a16:creationId xmlns:a16="http://schemas.microsoft.com/office/drawing/2014/main" id="{9882EB8A-EAB7-AA8D-6A3B-95DA5B2DD8A4}"/>
              </a:ext>
            </a:extLst>
          </p:cNvPr>
          <p:cNvSpPr/>
          <p:nvPr/>
        </p:nvSpPr>
        <p:spPr>
          <a:xfrm>
            <a:off x="2076978" y="462960"/>
            <a:ext cx="2096530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/>
            <a:r>
              <a:rPr lang="sk-SK" sz="11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poradensko-psychologické</a:t>
            </a:r>
          </a:p>
          <a:p>
            <a:pPr defTabSz="914400"/>
            <a:r>
              <a:rPr lang="sk-SK" sz="11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služby pre jednotlivcov,</a:t>
            </a:r>
          </a:p>
          <a:p>
            <a:pPr defTabSz="914400"/>
            <a:r>
              <a:rPr lang="sk-SK" sz="11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páry a rodiny</a:t>
            </a:r>
          </a:p>
        </p:txBody>
      </p:sp>
      <p:sp>
        <p:nvSpPr>
          <p:cNvPr id="16" name="BlokTextu 15">
            <a:extLst>
              <a:ext uri="{FF2B5EF4-FFF2-40B4-BE49-F238E27FC236}">
                <a16:creationId xmlns:a16="http://schemas.microsoft.com/office/drawing/2014/main" id="{6419C631-827E-235C-9C82-FE1C912A0B5B}"/>
              </a:ext>
            </a:extLst>
          </p:cNvPr>
          <p:cNvSpPr txBox="1"/>
          <p:nvPr/>
        </p:nvSpPr>
        <p:spPr>
          <a:xfrm>
            <a:off x="4018528" y="486043"/>
            <a:ext cx="269923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sk-SK" sz="10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Prijímateľ Inštitút pre výskum práce a rodiny v spolupráci s partnerom Ústredie práce, sociálnych vecí a rodiny realizujú</a:t>
            </a:r>
          </a:p>
        </p:txBody>
      </p:sp>
      <p:pic>
        <p:nvPicPr>
          <p:cNvPr id="17" name="Obrázok 16">
            <a:extLst>
              <a:ext uri="{FF2B5EF4-FFF2-40B4-BE49-F238E27FC236}">
                <a16:creationId xmlns:a16="http://schemas.microsoft.com/office/drawing/2014/main" id="{F2B50478-B02C-3E4C-8197-18D1C1A442E2}"/>
              </a:ext>
            </a:extLst>
          </p:cNvPr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9060" y="124364"/>
            <a:ext cx="1021345" cy="1020941"/>
          </a:xfrm>
          <a:prstGeom prst="rect">
            <a:avLst/>
          </a:prstGeom>
        </p:spPr>
      </p:pic>
      <p:sp>
        <p:nvSpPr>
          <p:cNvPr id="18" name="Podnadpis 2">
            <a:extLst>
              <a:ext uri="{FF2B5EF4-FFF2-40B4-BE49-F238E27FC236}">
                <a16:creationId xmlns:a16="http://schemas.microsoft.com/office/drawing/2014/main" id="{BC3F6C40-5B61-0654-6DF4-7AA089694D79}"/>
              </a:ext>
            </a:extLst>
          </p:cNvPr>
          <p:cNvSpPr txBox="1">
            <a:spLocks/>
          </p:cNvSpPr>
          <p:nvPr/>
        </p:nvSpPr>
        <p:spPr>
          <a:xfrm>
            <a:off x="5280650" y="4940716"/>
            <a:ext cx="1630699" cy="385629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sk-SK" sz="1600" dirty="0">
                <a:solidFill>
                  <a:srgbClr val="244FA3"/>
                </a:solidFill>
              </a:rPr>
              <a:t>13. septembra 2023</a:t>
            </a:r>
          </a:p>
        </p:txBody>
      </p:sp>
    </p:spTree>
    <p:extLst>
      <p:ext uri="{BB962C8B-B14F-4D97-AF65-F5344CB8AC3E}">
        <p14:creationId xmlns:p14="http://schemas.microsoft.com/office/powerpoint/2010/main" val="1023028194"/>
      </p:ext>
    </p:extLst>
  </p:cSld>
  <p:clrMapOvr>
    <a:masterClrMapping/>
  </p:clrMapOvr>
  <p:transition spd="slow">
    <p:strips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Obdĺžnik 17">
            <a:extLst>
              <a:ext uri="{FF2B5EF4-FFF2-40B4-BE49-F238E27FC236}">
                <a16:creationId xmlns:a16="http://schemas.microsoft.com/office/drawing/2014/main" id="{12BAEB64-0A4A-AE4A-34C2-09B89C8D7CAB}"/>
              </a:ext>
            </a:extLst>
          </p:cNvPr>
          <p:cNvSpPr/>
          <p:nvPr/>
        </p:nvSpPr>
        <p:spPr>
          <a:xfrm>
            <a:off x="0" y="1254166"/>
            <a:ext cx="12192000" cy="5630728"/>
          </a:xfrm>
          <a:prstGeom prst="rect">
            <a:avLst/>
          </a:prstGeom>
          <a:gradFill flip="none" rotWithShape="1">
            <a:gsLst>
              <a:gs pos="0">
                <a:srgbClr val="D3DEF5"/>
              </a:gs>
              <a:gs pos="10000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pic>
        <p:nvPicPr>
          <p:cNvPr id="7" name="Obrázok 6">
            <a:extLst>
              <a:ext uri="{FF2B5EF4-FFF2-40B4-BE49-F238E27FC236}">
                <a16:creationId xmlns:a16="http://schemas.microsoft.com/office/drawing/2014/main" id="{12520A57-ACE6-45A0-A36B-F94908F14556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5328" y="471991"/>
            <a:ext cx="364620" cy="445899"/>
          </a:xfrm>
          <a:prstGeom prst="rect">
            <a:avLst/>
          </a:prstGeom>
        </p:spPr>
      </p:pic>
      <p:pic>
        <p:nvPicPr>
          <p:cNvPr id="8" name="Obrázek 11" descr="4loga.jpg">
            <a:extLst>
              <a:ext uri="{FF2B5EF4-FFF2-40B4-BE49-F238E27FC236}">
                <a16:creationId xmlns:a16="http://schemas.microsoft.com/office/drawing/2014/main" id="{77E96CB3-F7F2-1478-CFAC-D0853BD0ACA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357055"/>
            <a:ext cx="3319633" cy="720565"/>
          </a:xfrm>
          <a:prstGeom prst="rect">
            <a:avLst/>
          </a:prstGeom>
        </p:spPr>
      </p:pic>
      <p:sp>
        <p:nvSpPr>
          <p:cNvPr id="9" name="Obdĺžnik 8">
            <a:extLst>
              <a:ext uri="{FF2B5EF4-FFF2-40B4-BE49-F238E27FC236}">
                <a16:creationId xmlns:a16="http://schemas.microsoft.com/office/drawing/2014/main" id="{1BFECAAE-E12B-DC0E-5368-53703C64BCCD}"/>
              </a:ext>
            </a:extLst>
          </p:cNvPr>
          <p:cNvSpPr/>
          <p:nvPr/>
        </p:nvSpPr>
        <p:spPr>
          <a:xfrm>
            <a:off x="9523119" y="453203"/>
            <a:ext cx="22788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/>
            <a:r>
              <a:rPr lang="sk-SK" sz="7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Tento projekt sa realizuje vďaka podpore z Európskeho sociálneho fondu a Európskeho fondu regionálneho rozvoja v rámci Operačného programu Ľudské zdroje, </a:t>
            </a:r>
            <a:r>
              <a:rPr lang="sk-SK" sz="700" dirty="0">
                <a:solidFill>
                  <a:prstClr val="black"/>
                </a:solidFill>
                <a:latin typeface="Arial" pitchFamily="34" charset="0"/>
                <a:cs typeface="Arial" pitchFamily="34" charset="0"/>
                <a:hlinkClick r:id="rId4"/>
              </a:rPr>
              <a:t>www.esf.gov.sk</a:t>
            </a:r>
            <a:endParaRPr lang="sk-SK" sz="7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Nadpis 1">
            <a:extLst>
              <a:ext uri="{FF2B5EF4-FFF2-40B4-BE49-F238E27FC236}">
                <a16:creationId xmlns:a16="http://schemas.microsoft.com/office/drawing/2014/main" id="{03AED1C8-4E33-D0BA-43F7-A8E03ECC5518}"/>
              </a:ext>
            </a:extLst>
          </p:cNvPr>
          <p:cNvSpPr txBox="1">
            <a:spLocks/>
          </p:cNvSpPr>
          <p:nvPr/>
        </p:nvSpPr>
        <p:spPr>
          <a:xfrm>
            <a:off x="729758" y="464354"/>
            <a:ext cx="1667440" cy="51102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sk-SK" sz="1600" dirty="0">
                <a:solidFill>
                  <a:srgbClr val="0070C0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RODINNÉ </a:t>
            </a:r>
            <a:br>
              <a:rPr lang="sk-SK" sz="1600" dirty="0">
                <a:solidFill>
                  <a:srgbClr val="0070C0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</a:br>
            <a:r>
              <a:rPr lang="sk-SK" sz="1600" dirty="0">
                <a:solidFill>
                  <a:srgbClr val="0070C0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PORADNE</a:t>
            </a:r>
          </a:p>
        </p:txBody>
      </p:sp>
      <p:sp>
        <p:nvSpPr>
          <p:cNvPr id="11" name="Podnadpis 2">
            <a:extLst>
              <a:ext uri="{FF2B5EF4-FFF2-40B4-BE49-F238E27FC236}">
                <a16:creationId xmlns:a16="http://schemas.microsoft.com/office/drawing/2014/main" id="{2C0A9A7C-F2AA-19DD-8866-DB770218856F}"/>
              </a:ext>
            </a:extLst>
          </p:cNvPr>
          <p:cNvSpPr txBox="1">
            <a:spLocks/>
          </p:cNvSpPr>
          <p:nvPr/>
        </p:nvSpPr>
        <p:spPr>
          <a:xfrm>
            <a:off x="739908" y="279191"/>
            <a:ext cx="1667440" cy="2168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sk-SK" sz="900" dirty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Národný projekt</a:t>
            </a:r>
          </a:p>
        </p:txBody>
      </p:sp>
      <p:sp>
        <p:nvSpPr>
          <p:cNvPr id="12" name="Obdélník 7">
            <a:extLst>
              <a:ext uri="{FF2B5EF4-FFF2-40B4-BE49-F238E27FC236}">
                <a16:creationId xmlns:a16="http://schemas.microsoft.com/office/drawing/2014/main" id="{D27BA050-8B06-0762-30F1-08C5D75C6CE8}"/>
              </a:ext>
            </a:extLst>
          </p:cNvPr>
          <p:cNvSpPr/>
          <p:nvPr/>
        </p:nvSpPr>
        <p:spPr>
          <a:xfrm>
            <a:off x="1887987" y="426797"/>
            <a:ext cx="2096530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/>
            <a:r>
              <a:rPr lang="sk-SK" sz="9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poradensko-psychologické</a:t>
            </a:r>
          </a:p>
          <a:p>
            <a:pPr defTabSz="914400"/>
            <a:r>
              <a:rPr lang="sk-SK" sz="9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služby pre jednotlivcov,</a:t>
            </a:r>
          </a:p>
          <a:p>
            <a:pPr defTabSz="914400"/>
            <a:r>
              <a:rPr lang="sk-SK" sz="9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páry a rodiny</a:t>
            </a:r>
          </a:p>
        </p:txBody>
      </p:sp>
      <p:pic>
        <p:nvPicPr>
          <p:cNvPr id="14" name="Obrázok 13">
            <a:extLst>
              <a:ext uri="{FF2B5EF4-FFF2-40B4-BE49-F238E27FC236}">
                <a16:creationId xmlns:a16="http://schemas.microsoft.com/office/drawing/2014/main" id="{5A41E98B-ECCC-BC04-EEA8-6AD30A098447}"/>
              </a:ext>
            </a:extLst>
          </p:cNvPr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1223" y="279191"/>
            <a:ext cx="798745" cy="798429"/>
          </a:xfrm>
          <a:prstGeom prst="rect">
            <a:avLst/>
          </a:prstGeom>
        </p:spPr>
      </p:pic>
      <p:sp>
        <p:nvSpPr>
          <p:cNvPr id="16" name="Nadpis 1">
            <a:extLst>
              <a:ext uri="{FF2B5EF4-FFF2-40B4-BE49-F238E27FC236}">
                <a16:creationId xmlns:a16="http://schemas.microsoft.com/office/drawing/2014/main" id="{391A1F04-4538-23AF-3404-959FC045FD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6331" y="1446742"/>
            <a:ext cx="11540359" cy="660204"/>
          </a:xfrm>
        </p:spPr>
        <p:txBody>
          <a:bodyPr>
            <a:noAutofit/>
          </a:bodyPr>
          <a:lstStyle/>
          <a:p>
            <a:pPr algn="ctr"/>
            <a:r>
              <a:rPr lang="sk-SK" sz="3100" b="1" dirty="0">
                <a:solidFill>
                  <a:srgbClr val="244FA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Personálne štandardy ROPO – návrh organizačnej  štruktúry</a:t>
            </a:r>
          </a:p>
        </p:txBody>
      </p:sp>
      <p:sp>
        <p:nvSpPr>
          <p:cNvPr id="20" name="Podnadpis 2">
            <a:extLst>
              <a:ext uri="{FF2B5EF4-FFF2-40B4-BE49-F238E27FC236}">
                <a16:creationId xmlns:a16="http://schemas.microsoft.com/office/drawing/2014/main" id="{1E4A7BA7-92B9-FC56-03A4-578A9EFE17C3}"/>
              </a:ext>
            </a:extLst>
          </p:cNvPr>
          <p:cNvSpPr txBox="1">
            <a:spLocks/>
          </p:cNvSpPr>
          <p:nvPr/>
        </p:nvSpPr>
        <p:spPr>
          <a:xfrm>
            <a:off x="10165052" y="6336581"/>
            <a:ext cx="1630699" cy="3404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sk-SK" sz="1200" dirty="0">
                <a:solidFill>
                  <a:srgbClr val="244FA3"/>
                </a:solidFill>
              </a:rPr>
              <a:t>13. september 2023</a:t>
            </a:r>
          </a:p>
        </p:txBody>
      </p:sp>
      <p:pic>
        <p:nvPicPr>
          <p:cNvPr id="6" name="Obrázok 5">
            <a:extLst>
              <a:ext uri="{FF2B5EF4-FFF2-40B4-BE49-F238E27FC236}">
                <a16:creationId xmlns:a16="http://schemas.microsoft.com/office/drawing/2014/main" id="{2AEB397C-7C72-332A-D441-2225C88E55C7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1725" t="33297" r="20688" b="19999"/>
          <a:stretch/>
        </p:blipFill>
        <p:spPr>
          <a:xfrm>
            <a:off x="336332" y="2283491"/>
            <a:ext cx="11647606" cy="4527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9636045"/>
      </p:ext>
    </p:extLst>
  </p:cSld>
  <p:clrMapOvr>
    <a:masterClrMapping/>
  </p:clrMapOvr>
  <p:transition spd="slow">
    <p:strips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Obdĺžnik 17">
            <a:extLst>
              <a:ext uri="{FF2B5EF4-FFF2-40B4-BE49-F238E27FC236}">
                <a16:creationId xmlns:a16="http://schemas.microsoft.com/office/drawing/2014/main" id="{12BAEB64-0A4A-AE4A-34C2-09B89C8D7CAB}"/>
              </a:ext>
            </a:extLst>
          </p:cNvPr>
          <p:cNvSpPr/>
          <p:nvPr/>
        </p:nvSpPr>
        <p:spPr>
          <a:xfrm>
            <a:off x="0" y="1209974"/>
            <a:ext cx="12192000" cy="5630728"/>
          </a:xfrm>
          <a:prstGeom prst="rect">
            <a:avLst/>
          </a:prstGeom>
          <a:gradFill flip="none" rotWithShape="1">
            <a:gsLst>
              <a:gs pos="0">
                <a:srgbClr val="D3DEF5"/>
              </a:gs>
              <a:gs pos="10000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pic>
        <p:nvPicPr>
          <p:cNvPr id="7" name="Obrázok 6">
            <a:extLst>
              <a:ext uri="{FF2B5EF4-FFF2-40B4-BE49-F238E27FC236}">
                <a16:creationId xmlns:a16="http://schemas.microsoft.com/office/drawing/2014/main" id="{12520A57-ACE6-45A0-A36B-F94908F14556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5328" y="471991"/>
            <a:ext cx="364620" cy="445899"/>
          </a:xfrm>
          <a:prstGeom prst="rect">
            <a:avLst/>
          </a:prstGeom>
        </p:spPr>
      </p:pic>
      <p:pic>
        <p:nvPicPr>
          <p:cNvPr id="8" name="Obrázek 11" descr="4loga.jpg">
            <a:extLst>
              <a:ext uri="{FF2B5EF4-FFF2-40B4-BE49-F238E27FC236}">
                <a16:creationId xmlns:a16="http://schemas.microsoft.com/office/drawing/2014/main" id="{77E96CB3-F7F2-1478-CFAC-D0853BD0ACA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357055"/>
            <a:ext cx="3319633" cy="720565"/>
          </a:xfrm>
          <a:prstGeom prst="rect">
            <a:avLst/>
          </a:prstGeom>
        </p:spPr>
      </p:pic>
      <p:sp>
        <p:nvSpPr>
          <p:cNvPr id="9" name="Obdĺžnik 8">
            <a:extLst>
              <a:ext uri="{FF2B5EF4-FFF2-40B4-BE49-F238E27FC236}">
                <a16:creationId xmlns:a16="http://schemas.microsoft.com/office/drawing/2014/main" id="{1BFECAAE-E12B-DC0E-5368-53703C64BCCD}"/>
              </a:ext>
            </a:extLst>
          </p:cNvPr>
          <p:cNvSpPr/>
          <p:nvPr/>
        </p:nvSpPr>
        <p:spPr>
          <a:xfrm>
            <a:off x="9523119" y="453203"/>
            <a:ext cx="22788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/>
            <a:r>
              <a:rPr lang="sk-SK" sz="7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Tento projekt sa realizuje vďaka podpore z Európskeho sociálneho fondu a Európskeho fondu regionálneho rozvoja v rámci Operačného programu Ľudské zdroje, </a:t>
            </a:r>
            <a:r>
              <a:rPr lang="sk-SK" sz="700" dirty="0">
                <a:solidFill>
                  <a:prstClr val="black"/>
                </a:solidFill>
                <a:latin typeface="Arial" pitchFamily="34" charset="0"/>
                <a:cs typeface="Arial" pitchFamily="34" charset="0"/>
                <a:hlinkClick r:id="rId4"/>
              </a:rPr>
              <a:t>www.esf.gov.sk</a:t>
            </a:r>
            <a:endParaRPr lang="sk-SK" sz="7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Nadpis 1">
            <a:extLst>
              <a:ext uri="{FF2B5EF4-FFF2-40B4-BE49-F238E27FC236}">
                <a16:creationId xmlns:a16="http://schemas.microsoft.com/office/drawing/2014/main" id="{03AED1C8-4E33-D0BA-43F7-A8E03ECC5518}"/>
              </a:ext>
            </a:extLst>
          </p:cNvPr>
          <p:cNvSpPr txBox="1">
            <a:spLocks/>
          </p:cNvSpPr>
          <p:nvPr/>
        </p:nvSpPr>
        <p:spPr>
          <a:xfrm>
            <a:off x="729758" y="464354"/>
            <a:ext cx="1667440" cy="51102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sk-SK" sz="1600" dirty="0">
                <a:solidFill>
                  <a:srgbClr val="0070C0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RODINNÉ </a:t>
            </a:r>
            <a:br>
              <a:rPr lang="sk-SK" sz="1600" dirty="0">
                <a:solidFill>
                  <a:srgbClr val="0070C0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</a:br>
            <a:r>
              <a:rPr lang="sk-SK" sz="1600" dirty="0">
                <a:solidFill>
                  <a:srgbClr val="0070C0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PORADNE</a:t>
            </a:r>
          </a:p>
        </p:txBody>
      </p:sp>
      <p:sp>
        <p:nvSpPr>
          <p:cNvPr id="11" name="Podnadpis 2">
            <a:extLst>
              <a:ext uri="{FF2B5EF4-FFF2-40B4-BE49-F238E27FC236}">
                <a16:creationId xmlns:a16="http://schemas.microsoft.com/office/drawing/2014/main" id="{2C0A9A7C-F2AA-19DD-8866-DB770218856F}"/>
              </a:ext>
            </a:extLst>
          </p:cNvPr>
          <p:cNvSpPr txBox="1">
            <a:spLocks/>
          </p:cNvSpPr>
          <p:nvPr/>
        </p:nvSpPr>
        <p:spPr>
          <a:xfrm>
            <a:off x="739908" y="279191"/>
            <a:ext cx="1667440" cy="2168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sk-SK" sz="900" dirty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Národný projekt</a:t>
            </a:r>
          </a:p>
        </p:txBody>
      </p:sp>
      <p:sp>
        <p:nvSpPr>
          <p:cNvPr id="12" name="Obdélník 7">
            <a:extLst>
              <a:ext uri="{FF2B5EF4-FFF2-40B4-BE49-F238E27FC236}">
                <a16:creationId xmlns:a16="http://schemas.microsoft.com/office/drawing/2014/main" id="{D27BA050-8B06-0762-30F1-08C5D75C6CE8}"/>
              </a:ext>
            </a:extLst>
          </p:cNvPr>
          <p:cNvSpPr/>
          <p:nvPr/>
        </p:nvSpPr>
        <p:spPr>
          <a:xfrm>
            <a:off x="1887987" y="426797"/>
            <a:ext cx="2096530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/>
            <a:r>
              <a:rPr lang="sk-SK" sz="9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poradensko-psychologické</a:t>
            </a:r>
          </a:p>
          <a:p>
            <a:pPr defTabSz="914400"/>
            <a:r>
              <a:rPr lang="sk-SK" sz="9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služby pre jednotlivcov,</a:t>
            </a:r>
          </a:p>
          <a:p>
            <a:pPr defTabSz="914400"/>
            <a:r>
              <a:rPr lang="sk-SK" sz="9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páry a rodiny</a:t>
            </a:r>
          </a:p>
        </p:txBody>
      </p:sp>
      <p:pic>
        <p:nvPicPr>
          <p:cNvPr id="14" name="Obrázok 13">
            <a:extLst>
              <a:ext uri="{FF2B5EF4-FFF2-40B4-BE49-F238E27FC236}">
                <a16:creationId xmlns:a16="http://schemas.microsoft.com/office/drawing/2014/main" id="{5A41E98B-ECCC-BC04-EEA8-6AD30A098447}"/>
              </a:ext>
            </a:extLst>
          </p:cNvPr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1223" y="279191"/>
            <a:ext cx="798745" cy="798429"/>
          </a:xfrm>
          <a:prstGeom prst="rect">
            <a:avLst/>
          </a:prstGeom>
        </p:spPr>
      </p:pic>
      <p:sp>
        <p:nvSpPr>
          <p:cNvPr id="16" name="Nadpis 1">
            <a:extLst>
              <a:ext uri="{FF2B5EF4-FFF2-40B4-BE49-F238E27FC236}">
                <a16:creationId xmlns:a16="http://schemas.microsoft.com/office/drawing/2014/main" id="{391A1F04-4538-23AF-3404-959FC045FD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8528" y="1451408"/>
            <a:ext cx="10662205" cy="554658"/>
          </a:xfrm>
        </p:spPr>
        <p:txBody>
          <a:bodyPr>
            <a:noAutofit/>
          </a:bodyPr>
          <a:lstStyle/>
          <a:p>
            <a:pPr algn="ctr"/>
            <a:r>
              <a:rPr lang="sk-SK" sz="3200" b="1" dirty="0">
                <a:solidFill>
                  <a:srgbClr val="244FA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Prevádzkové štandardy</a:t>
            </a:r>
          </a:p>
        </p:txBody>
      </p:sp>
      <p:sp>
        <p:nvSpPr>
          <p:cNvPr id="13" name="Podnadpis 2">
            <a:extLst>
              <a:ext uri="{FF2B5EF4-FFF2-40B4-BE49-F238E27FC236}">
                <a16:creationId xmlns:a16="http://schemas.microsoft.com/office/drawing/2014/main" id="{0900FB71-C605-D71F-794C-51623A870EA7}"/>
              </a:ext>
            </a:extLst>
          </p:cNvPr>
          <p:cNvSpPr txBox="1">
            <a:spLocks/>
          </p:cNvSpPr>
          <p:nvPr/>
        </p:nvSpPr>
        <p:spPr>
          <a:xfrm>
            <a:off x="10165052" y="6386009"/>
            <a:ext cx="1630699" cy="3404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sk-SK" sz="1200" dirty="0">
                <a:solidFill>
                  <a:srgbClr val="244FA3"/>
                </a:solidFill>
              </a:rPr>
              <a:t>13. september 2023</a:t>
            </a:r>
          </a:p>
        </p:txBody>
      </p:sp>
      <p:graphicFrame>
        <p:nvGraphicFramePr>
          <p:cNvPr id="15" name="Diagram 14">
            <a:extLst>
              <a:ext uri="{FF2B5EF4-FFF2-40B4-BE49-F238E27FC236}">
                <a16:creationId xmlns:a16="http://schemas.microsoft.com/office/drawing/2014/main" id="{A103D66B-15D7-713D-D457-4ECACF0BBD3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07890528"/>
              </p:ext>
            </p:extLst>
          </p:nvPr>
        </p:nvGraphicFramePr>
        <p:xfrm>
          <a:off x="652605" y="2006067"/>
          <a:ext cx="9878976" cy="47494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</p:spTree>
    <p:extLst>
      <p:ext uri="{BB962C8B-B14F-4D97-AF65-F5344CB8AC3E}">
        <p14:creationId xmlns:p14="http://schemas.microsoft.com/office/powerpoint/2010/main" val="3902330165"/>
      </p:ext>
    </p:extLst>
  </p:cSld>
  <p:clrMapOvr>
    <a:masterClrMapping/>
  </p:clrMapOvr>
  <p:transition spd="slow">
    <p:strips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Obdĺžnik 17">
            <a:extLst>
              <a:ext uri="{FF2B5EF4-FFF2-40B4-BE49-F238E27FC236}">
                <a16:creationId xmlns:a16="http://schemas.microsoft.com/office/drawing/2014/main" id="{12BAEB64-0A4A-AE4A-34C2-09B89C8D7CAB}"/>
              </a:ext>
            </a:extLst>
          </p:cNvPr>
          <p:cNvSpPr/>
          <p:nvPr/>
        </p:nvSpPr>
        <p:spPr>
          <a:xfrm>
            <a:off x="0" y="1225226"/>
            <a:ext cx="12192000" cy="5630728"/>
          </a:xfrm>
          <a:prstGeom prst="rect">
            <a:avLst/>
          </a:prstGeom>
          <a:gradFill flip="none" rotWithShape="1">
            <a:gsLst>
              <a:gs pos="0">
                <a:srgbClr val="D3DEF5"/>
              </a:gs>
              <a:gs pos="10000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57E21544-5DE3-90D7-0783-A4D0FFA1D1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1276" y="2349705"/>
            <a:ext cx="11565924" cy="4036304"/>
          </a:xfrm>
        </p:spPr>
        <p:txBody>
          <a:bodyPr>
            <a:normAutofit fontScale="85000" lnSpcReduction="20000"/>
          </a:bodyPr>
          <a:lstStyle/>
          <a:p>
            <a:pPr marL="0" indent="0" algn="just" fontAlgn="base">
              <a:lnSpc>
                <a:spcPct val="120000"/>
              </a:lnSpc>
              <a:spcAft>
                <a:spcPts val="1200"/>
              </a:spcAft>
              <a:buClr>
                <a:srgbClr val="244FA3"/>
              </a:buClr>
              <a:buNone/>
            </a:pPr>
            <a:r>
              <a:rPr lang="sk-SK" sz="2900" b="1" dirty="0">
                <a:latin typeface="Arial" panose="020B0604020202020204" pitchFamily="34" charset="0"/>
                <a:cs typeface="Arial" panose="020B0604020202020204" pitchFamily="34" charset="0"/>
              </a:rPr>
              <a:t>Priestorové podmienky ROPO určujú minimálny štandard a požiadavky na:</a:t>
            </a:r>
            <a:endParaRPr lang="sk-SK" sz="2900" dirty="0">
              <a:solidFill>
                <a:schemeClr val="bg2">
                  <a:lumMod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fontAlgn="base">
              <a:lnSpc>
                <a:spcPct val="120000"/>
              </a:lnSpc>
              <a:spcAft>
                <a:spcPts val="1200"/>
              </a:spcAft>
              <a:buClr>
                <a:srgbClr val="244FA3"/>
              </a:buClr>
              <a:buFont typeface="Wingdings" panose="05000000000000000000" pitchFamily="2" charset="2"/>
              <a:buChar char="§"/>
            </a:pPr>
            <a:r>
              <a:rPr lang="sk-SK" sz="2900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Výber vhodnej lokality umiestnenia ROPO z hľadiska dostupnosti</a:t>
            </a:r>
          </a:p>
          <a:p>
            <a:pPr algn="just" fontAlgn="base">
              <a:lnSpc>
                <a:spcPct val="120000"/>
              </a:lnSpc>
              <a:spcAft>
                <a:spcPts val="1200"/>
              </a:spcAft>
              <a:buClr>
                <a:srgbClr val="244FA3"/>
              </a:buClr>
              <a:buFont typeface="Wingdings" panose="05000000000000000000" pitchFamily="2" charset="2"/>
              <a:buChar char="§"/>
            </a:pPr>
            <a:r>
              <a:rPr lang="sk-SK" sz="2900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Výber vhodného objektu z hľadiska architektonickej a </a:t>
            </a:r>
            <a:r>
              <a:rPr lang="sk-SK" sz="2900" dirty="0">
                <a:latin typeface="Arial" panose="020B0604020202020204" pitchFamily="34" charset="0"/>
                <a:cs typeface="Arial" panose="020B0604020202020204" pitchFamily="34" charset="0"/>
              </a:rPr>
              <a:t>inej</a:t>
            </a:r>
            <a:r>
              <a:rPr lang="sk-SK" sz="29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k-SK" sz="2900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bezbariérovosti</a:t>
            </a:r>
          </a:p>
          <a:p>
            <a:pPr algn="just" fontAlgn="base">
              <a:lnSpc>
                <a:spcPct val="120000"/>
              </a:lnSpc>
              <a:spcAft>
                <a:spcPts val="1200"/>
              </a:spcAft>
              <a:buClr>
                <a:srgbClr val="244FA3"/>
              </a:buClr>
              <a:buFont typeface="Wingdings" panose="05000000000000000000" pitchFamily="2" charset="2"/>
              <a:buChar char="§"/>
            </a:pPr>
            <a:r>
              <a:rPr lang="sk-SK" sz="2900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Priestorové dispozície objektu ROPO z hľadiska usporiadania a vybavenia poradenských miestností</a:t>
            </a:r>
          </a:p>
          <a:p>
            <a:pPr algn="just" fontAlgn="base">
              <a:lnSpc>
                <a:spcPct val="120000"/>
              </a:lnSpc>
              <a:spcAft>
                <a:spcPts val="1200"/>
              </a:spcAft>
              <a:buClr>
                <a:srgbClr val="244FA3"/>
              </a:buClr>
              <a:buFont typeface="Wingdings" panose="05000000000000000000" pitchFamily="2" charset="2"/>
              <a:buChar char="§"/>
            </a:pPr>
            <a:r>
              <a:rPr lang="sk-SK" sz="2900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Zabezpečenie vhodných priestorov </a:t>
            </a:r>
            <a:r>
              <a:rPr lang="sk-SK" sz="2900" dirty="0">
                <a:latin typeface="Arial" panose="020B0604020202020204" pitchFamily="34" charset="0"/>
                <a:cs typeface="Arial" panose="020B0604020202020204" pitchFamily="34" charset="0"/>
              </a:rPr>
              <a:t>nebytových/bytových formou prenájmu, výpožičky alebo vlastníctva </a:t>
            </a:r>
            <a:endParaRPr lang="sk-SK" sz="2900" dirty="0">
              <a:solidFill>
                <a:schemeClr val="bg2">
                  <a:lumMod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fontAlgn="base">
              <a:lnSpc>
                <a:spcPct val="120000"/>
              </a:lnSpc>
              <a:buClr>
                <a:srgbClr val="244FA3"/>
              </a:buClr>
              <a:buFont typeface="Wingdings" panose="05000000000000000000" pitchFamily="2" charset="2"/>
              <a:buChar char="§"/>
            </a:pPr>
            <a:endParaRPr lang="sk-SK" dirty="0">
              <a:solidFill>
                <a:schemeClr val="bg2">
                  <a:lumMod val="10000"/>
                </a:schemeClr>
              </a:solidFill>
            </a:endParaRPr>
          </a:p>
        </p:txBody>
      </p:sp>
      <p:pic>
        <p:nvPicPr>
          <p:cNvPr id="7" name="Obrázok 6">
            <a:extLst>
              <a:ext uri="{FF2B5EF4-FFF2-40B4-BE49-F238E27FC236}">
                <a16:creationId xmlns:a16="http://schemas.microsoft.com/office/drawing/2014/main" id="{12520A57-ACE6-45A0-A36B-F94908F14556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5328" y="471991"/>
            <a:ext cx="364620" cy="445899"/>
          </a:xfrm>
          <a:prstGeom prst="rect">
            <a:avLst/>
          </a:prstGeom>
        </p:spPr>
      </p:pic>
      <p:pic>
        <p:nvPicPr>
          <p:cNvPr id="8" name="Obrázek 11" descr="4loga.jpg">
            <a:extLst>
              <a:ext uri="{FF2B5EF4-FFF2-40B4-BE49-F238E27FC236}">
                <a16:creationId xmlns:a16="http://schemas.microsoft.com/office/drawing/2014/main" id="{77E96CB3-F7F2-1478-CFAC-D0853BD0ACA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357055"/>
            <a:ext cx="3319633" cy="720565"/>
          </a:xfrm>
          <a:prstGeom prst="rect">
            <a:avLst/>
          </a:prstGeom>
        </p:spPr>
      </p:pic>
      <p:sp>
        <p:nvSpPr>
          <p:cNvPr id="9" name="Obdĺžnik 8">
            <a:extLst>
              <a:ext uri="{FF2B5EF4-FFF2-40B4-BE49-F238E27FC236}">
                <a16:creationId xmlns:a16="http://schemas.microsoft.com/office/drawing/2014/main" id="{1BFECAAE-E12B-DC0E-5368-53703C64BCCD}"/>
              </a:ext>
            </a:extLst>
          </p:cNvPr>
          <p:cNvSpPr/>
          <p:nvPr/>
        </p:nvSpPr>
        <p:spPr>
          <a:xfrm>
            <a:off x="9523119" y="453203"/>
            <a:ext cx="22788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/>
            <a:r>
              <a:rPr lang="sk-SK" sz="7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Tento projekt sa realizuje vďaka podpore z Európskeho sociálneho fondu a Európskeho fondu regionálneho rozvoja v rámci Operačného programu Ľudské zdroje, </a:t>
            </a:r>
            <a:r>
              <a:rPr lang="sk-SK" sz="700" dirty="0">
                <a:solidFill>
                  <a:prstClr val="black"/>
                </a:solidFill>
                <a:latin typeface="Arial" pitchFamily="34" charset="0"/>
                <a:cs typeface="Arial" pitchFamily="34" charset="0"/>
                <a:hlinkClick r:id="rId4"/>
              </a:rPr>
              <a:t>www.esf.gov.sk</a:t>
            </a:r>
            <a:endParaRPr lang="sk-SK" sz="7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Nadpis 1">
            <a:extLst>
              <a:ext uri="{FF2B5EF4-FFF2-40B4-BE49-F238E27FC236}">
                <a16:creationId xmlns:a16="http://schemas.microsoft.com/office/drawing/2014/main" id="{03AED1C8-4E33-D0BA-43F7-A8E03ECC5518}"/>
              </a:ext>
            </a:extLst>
          </p:cNvPr>
          <p:cNvSpPr txBox="1">
            <a:spLocks/>
          </p:cNvSpPr>
          <p:nvPr/>
        </p:nvSpPr>
        <p:spPr>
          <a:xfrm>
            <a:off x="729758" y="464354"/>
            <a:ext cx="1667440" cy="51102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sk-SK" sz="1600" dirty="0">
                <a:solidFill>
                  <a:srgbClr val="0070C0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RODINNÉ </a:t>
            </a:r>
            <a:br>
              <a:rPr lang="sk-SK" sz="1600" dirty="0">
                <a:solidFill>
                  <a:srgbClr val="0070C0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</a:br>
            <a:r>
              <a:rPr lang="sk-SK" sz="1600" dirty="0">
                <a:solidFill>
                  <a:srgbClr val="0070C0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PORADNE</a:t>
            </a:r>
          </a:p>
        </p:txBody>
      </p:sp>
      <p:sp>
        <p:nvSpPr>
          <p:cNvPr id="11" name="Podnadpis 2">
            <a:extLst>
              <a:ext uri="{FF2B5EF4-FFF2-40B4-BE49-F238E27FC236}">
                <a16:creationId xmlns:a16="http://schemas.microsoft.com/office/drawing/2014/main" id="{2C0A9A7C-F2AA-19DD-8866-DB770218856F}"/>
              </a:ext>
            </a:extLst>
          </p:cNvPr>
          <p:cNvSpPr txBox="1">
            <a:spLocks/>
          </p:cNvSpPr>
          <p:nvPr/>
        </p:nvSpPr>
        <p:spPr>
          <a:xfrm>
            <a:off x="739908" y="279191"/>
            <a:ext cx="1667440" cy="2168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sk-SK" sz="900" dirty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Národný projekt</a:t>
            </a:r>
          </a:p>
        </p:txBody>
      </p:sp>
      <p:sp>
        <p:nvSpPr>
          <p:cNvPr id="12" name="Obdélník 7">
            <a:extLst>
              <a:ext uri="{FF2B5EF4-FFF2-40B4-BE49-F238E27FC236}">
                <a16:creationId xmlns:a16="http://schemas.microsoft.com/office/drawing/2014/main" id="{D27BA050-8B06-0762-30F1-08C5D75C6CE8}"/>
              </a:ext>
            </a:extLst>
          </p:cNvPr>
          <p:cNvSpPr/>
          <p:nvPr/>
        </p:nvSpPr>
        <p:spPr>
          <a:xfrm>
            <a:off x="1887987" y="426797"/>
            <a:ext cx="2096530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/>
            <a:r>
              <a:rPr lang="sk-SK" sz="9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poradensko-psychologické</a:t>
            </a:r>
          </a:p>
          <a:p>
            <a:pPr defTabSz="914400"/>
            <a:r>
              <a:rPr lang="sk-SK" sz="9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služby pre jednotlivcov,</a:t>
            </a:r>
          </a:p>
          <a:p>
            <a:pPr defTabSz="914400"/>
            <a:r>
              <a:rPr lang="sk-SK" sz="9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páry a rodiny</a:t>
            </a:r>
          </a:p>
        </p:txBody>
      </p:sp>
      <p:pic>
        <p:nvPicPr>
          <p:cNvPr id="14" name="Obrázok 13">
            <a:extLst>
              <a:ext uri="{FF2B5EF4-FFF2-40B4-BE49-F238E27FC236}">
                <a16:creationId xmlns:a16="http://schemas.microsoft.com/office/drawing/2014/main" id="{5A41E98B-ECCC-BC04-EEA8-6AD30A098447}"/>
              </a:ext>
            </a:extLst>
          </p:cNvPr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1223" y="279191"/>
            <a:ext cx="798745" cy="798429"/>
          </a:xfrm>
          <a:prstGeom prst="rect">
            <a:avLst/>
          </a:prstGeom>
        </p:spPr>
      </p:pic>
      <p:sp>
        <p:nvSpPr>
          <p:cNvPr id="16" name="Nadpis 1">
            <a:extLst>
              <a:ext uri="{FF2B5EF4-FFF2-40B4-BE49-F238E27FC236}">
                <a16:creationId xmlns:a16="http://schemas.microsoft.com/office/drawing/2014/main" id="{391A1F04-4538-23AF-3404-959FC045FD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6415" y="1510136"/>
            <a:ext cx="10662205" cy="554658"/>
          </a:xfrm>
        </p:spPr>
        <p:txBody>
          <a:bodyPr>
            <a:noAutofit/>
          </a:bodyPr>
          <a:lstStyle/>
          <a:p>
            <a:pPr algn="ctr"/>
            <a:r>
              <a:rPr lang="sk-SK" sz="3200" b="1" dirty="0">
                <a:solidFill>
                  <a:srgbClr val="244FA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Priestorové podmienky ROPO</a:t>
            </a:r>
          </a:p>
        </p:txBody>
      </p:sp>
      <p:sp>
        <p:nvSpPr>
          <p:cNvPr id="20" name="Podnadpis 2">
            <a:extLst>
              <a:ext uri="{FF2B5EF4-FFF2-40B4-BE49-F238E27FC236}">
                <a16:creationId xmlns:a16="http://schemas.microsoft.com/office/drawing/2014/main" id="{1E4A7BA7-92B9-FC56-03A4-578A9EFE17C3}"/>
              </a:ext>
            </a:extLst>
          </p:cNvPr>
          <p:cNvSpPr txBox="1">
            <a:spLocks/>
          </p:cNvSpPr>
          <p:nvPr/>
        </p:nvSpPr>
        <p:spPr>
          <a:xfrm>
            <a:off x="10165052" y="6386009"/>
            <a:ext cx="1630699" cy="3404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sk-SK" sz="1200" dirty="0">
                <a:solidFill>
                  <a:srgbClr val="244FA3"/>
                </a:solidFill>
              </a:rPr>
              <a:t>13. september 2023</a:t>
            </a:r>
          </a:p>
        </p:txBody>
      </p:sp>
    </p:spTree>
    <p:extLst>
      <p:ext uri="{BB962C8B-B14F-4D97-AF65-F5344CB8AC3E}">
        <p14:creationId xmlns:p14="http://schemas.microsoft.com/office/powerpoint/2010/main" val="4169227584"/>
      </p:ext>
    </p:extLst>
  </p:cSld>
  <p:clrMapOvr>
    <a:masterClrMapping/>
  </p:clrMapOvr>
  <p:transition spd="slow">
    <p:strips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Obdĺžnik 17">
            <a:extLst>
              <a:ext uri="{FF2B5EF4-FFF2-40B4-BE49-F238E27FC236}">
                <a16:creationId xmlns:a16="http://schemas.microsoft.com/office/drawing/2014/main" id="{12BAEB64-0A4A-AE4A-34C2-09B89C8D7CAB}"/>
              </a:ext>
            </a:extLst>
          </p:cNvPr>
          <p:cNvSpPr/>
          <p:nvPr/>
        </p:nvSpPr>
        <p:spPr>
          <a:xfrm>
            <a:off x="0" y="1214915"/>
            <a:ext cx="12192000" cy="5630728"/>
          </a:xfrm>
          <a:prstGeom prst="rect">
            <a:avLst/>
          </a:prstGeom>
          <a:gradFill flip="none" rotWithShape="1">
            <a:gsLst>
              <a:gs pos="0">
                <a:srgbClr val="D3DEF5"/>
              </a:gs>
              <a:gs pos="10000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57E21544-5DE3-90D7-0783-A4D0FFA1D1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1849" y="2430864"/>
            <a:ext cx="11652421" cy="3875048"/>
          </a:xfrm>
        </p:spPr>
        <p:txBody>
          <a:bodyPr>
            <a:normAutofit fontScale="85000" lnSpcReduction="20000"/>
          </a:bodyPr>
          <a:lstStyle/>
          <a:p>
            <a:pPr algn="just" fontAlgn="base">
              <a:lnSpc>
                <a:spcPct val="120000"/>
              </a:lnSpc>
              <a:buClr>
                <a:srgbClr val="244FA3"/>
              </a:buClr>
              <a:buFont typeface="Wingdings" panose="05000000000000000000" pitchFamily="2" charset="2"/>
              <a:buChar char="§"/>
            </a:pPr>
            <a:r>
              <a:rPr lang="sk-SK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Základné </a:t>
            </a:r>
            <a:r>
              <a:rPr lang="sk-SK" sz="2800" dirty="0">
                <a:latin typeface="Arial" panose="020B0604020202020204" pitchFamily="34" charset="0"/>
                <a:cs typeface="Arial" panose="020B0604020202020204" pitchFamily="34" charset="0"/>
              </a:rPr>
              <a:t>technické vybavenie jednotlivých miestností vrátane funkčného pripojenia na internet, zvukovo – izolačných vlastností, zabezpečenia svetelnej a tepelnej pohody (centrálne vykurovanie, klimatizácia, prirodzené a umelé osvetlenie a pod.)</a:t>
            </a:r>
          </a:p>
          <a:p>
            <a:pPr algn="just" fontAlgn="base">
              <a:lnSpc>
                <a:spcPct val="120000"/>
              </a:lnSpc>
              <a:buClr>
                <a:srgbClr val="244FA3"/>
              </a:buClr>
              <a:buFont typeface="Wingdings" panose="05000000000000000000" pitchFamily="2" charset="2"/>
              <a:buChar char="§"/>
            </a:pPr>
            <a:r>
              <a:rPr lang="sk-SK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Primeranú </a:t>
            </a:r>
            <a:r>
              <a:rPr lang="sk-SK" sz="2800" dirty="0">
                <a:latin typeface="Arial" panose="020B0604020202020204" pitchFamily="34" charset="0"/>
                <a:cs typeface="Arial" panose="020B0604020202020204" pitchFamily="34" charset="0"/>
              </a:rPr>
              <a:t>veľkosť miestností z hľadiska ochrany zdravia a bezpečnosti pri práci podľa ich funkčnosti</a:t>
            </a:r>
            <a:endParaRPr lang="sk-SK" dirty="0">
              <a:solidFill>
                <a:schemeClr val="bg2">
                  <a:lumMod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fontAlgn="base">
              <a:lnSpc>
                <a:spcPct val="120000"/>
              </a:lnSpc>
              <a:buClr>
                <a:srgbClr val="244FA3"/>
              </a:buClr>
              <a:buFont typeface="Wingdings" panose="05000000000000000000" pitchFamily="2" charset="2"/>
              <a:buChar char="§"/>
            </a:pPr>
            <a:r>
              <a:rPr lang="sk-SK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Vybavenie </a:t>
            </a:r>
            <a:r>
              <a:rPr lang="sk-SK" sz="2800" dirty="0">
                <a:latin typeface="Arial" panose="020B0604020202020204" pitchFamily="34" charset="0"/>
                <a:cs typeface="Arial" panose="020B0604020202020204" pitchFamily="34" charset="0"/>
              </a:rPr>
              <a:t>výpočtovou technikou a telekomunikačnými prostriedkami</a:t>
            </a:r>
          </a:p>
          <a:p>
            <a:pPr algn="just" fontAlgn="base">
              <a:lnSpc>
                <a:spcPct val="120000"/>
              </a:lnSpc>
              <a:buClr>
                <a:srgbClr val="244FA3"/>
              </a:buClr>
              <a:buFont typeface="Wingdings" panose="05000000000000000000" pitchFamily="2" charset="2"/>
              <a:buChar char="§"/>
            </a:pPr>
            <a:r>
              <a:rPr lang="sk-SK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Základné </a:t>
            </a:r>
            <a:r>
              <a:rPr lang="sk-SK" sz="2800" dirty="0">
                <a:latin typeface="Arial" panose="020B0604020202020204" pitchFamily="34" charset="0"/>
                <a:cs typeface="Arial" panose="020B0604020202020204" pitchFamily="34" charset="0"/>
              </a:rPr>
              <a:t>materiálne vybavenie účelným nábytkom a zariadením na úschovu dokumentácie podliehajúcej ochrane osobných údajov v zmysle platnej legislatívy</a:t>
            </a:r>
            <a:endParaRPr lang="sk-SK" dirty="0">
              <a:solidFill>
                <a:schemeClr val="bg2">
                  <a:lumMod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fontAlgn="base">
              <a:lnSpc>
                <a:spcPct val="120000"/>
              </a:lnSpc>
              <a:buClr>
                <a:srgbClr val="244FA3"/>
              </a:buClr>
              <a:buFont typeface="Wingdings" panose="05000000000000000000" pitchFamily="2" charset="2"/>
              <a:buChar char="§"/>
            </a:pPr>
            <a:endParaRPr lang="sk-SK" dirty="0">
              <a:solidFill>
                <a:schemeClr val="bg2">
                  <a:lumMod val="10000"/>
                </a:schemeClr>
              </a:solidFill>
            </a:endParaRPr>
          </a:p>
        </p:txBody>
      </p:sp>
      <p:pic>
        <p:nvPicPr>
          <p:cNvPr id="7" name="Obrázok 6">
            <a:extLst>
              <a:ext uri="{FF2B5EF4-FFF2-40B4-BE49-F238E27FC236}">
                <a16:creationId xmlns:a16="http://schemas.microsoft.com/office/drawing/2014/main" id="{12520A57-ACE6-45A0-A36B-F94908F14556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5328" y="471991"/>
            <a:ext cx="364620" cy="445899"/>
          </a:xfrm>
          <a:prstGeom prst="rect">
            <a:avLst/>
          </a:prstGeom>
        </p:spPr>
      </p:pic>
      <p:pic>
        <p:nvPicPr>
          <p:cNvPr id="8" name="Obrázek 11" descr="4loga.jpg">
            <a:extLst>
              <a:ext uri="{FF2B5EF4-FFF2-40B4-BE49-F238E27FC236}">
                <a16:creationId xmlns:a16="http://schemas.microsoft.com/office/drawing/2014/main" id="{77E96CB3-F7F2-1478-CFAC-D0853BD0ACA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357055"/>
            <a:ext cx="3319633" cy="720565"/>
          </a:xfrm>
          <a:prstGeom prst="rect">
            <a:avLst/>
          </a:prstGeom>
        </p:spPr>
      </p:pic>
      <p:sp>
        <p:nvSpPr>
          <p:cNvPr id="9" name="Obdĺžnik 8">
            <a:extLst>
              <a:ext uri="{FF2B5EF4-FFF2-40B4-BE49-F238E27FC236}">
                <a16:creationId xmlns:a16="http://schemas.microsoft.com/office/drawing/2014/main" id="{1BFECAAE-E12B-DC0E-5368-53703C64BCCD}"/>
              </a:ext>
            </a:extLst>
          </p:cNvPr>
          <p:cNvSpPr/>
          <p:nvPr/>
        </p:nvSpPr>
        <p:spPr>
          <a:xfrm>
            <a:off x="9523119" y="453203"/>
            <a:ext cx="22788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/>
            <a:r>
              <a:rPr lang="sk-SK" sz="7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Tento projekt sa realizuje vďaka podpore z Európskeho sociálneho fondu a Európskeho fondu regionálneho rozvoja v rámci Operačného programu Ľudské zdroje, </a:t>
            </a:r>
            <a:r>
              <a:rPr lang="sk-SK" sz="700" dirty="0">
                <a:solidFill>
                  <a:prstClr val="black"/>
                </a:solidFill>
                <a:latin typeface="Arial" pitchFamily="34" charset="0"/>
                <a:cs typeface="Arial" pitchFamily="34" charset="0"/>
                <a:hlinkClick r:id="rId4"/>
              </a:rPr>
              <a:t>www.esf.gov.sk</a:t>
            </a:r>
            <a:endParaRPr lang="sk-SK" sz="7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Nadpis 1">
            <a:extLst>
              <a:ext uri="{FF2B5EF4-FFF2-40B4-BE49-F238E27FC236}">
                <a16:creationId xmlns:a16="http://schemas.microsoft.com/office/drawing/2014/main" id="{03AED1C8-4E33-D0BA-43F7-A8E03ECC5518}"/>
              </a:ext>
            </a:extLst>
          </p:cNvPr>
          <p:cNvSpPr txBox="1">
            <a:spLocks/>
          </p:cNvSpPr>
          <p:nvPr/>
        </p:nvSpPr>
        <p:spPr>
          <a:xfrm>
            <a:off x="729758" y="464354"/>
            <a:ext cx="1667440" cy="51102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sk-SK" sz="1600" dirty="0">
                <a:solidFill>
                  <a:srgbClr val="0070C0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RODINNÉ </a:t>
            </a:r>
            <a:br>
              <a:rPr lang="sk-SK" sz="1600" dirty="0">
                <a:solidFill>
                  <a:srgbClr val="0070C0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</a:br>
            <a:r>
              <a:rPr lang="sk-SK" sz="1600" dirty="0">
                <a:solidFill>
                  <a:srgbClr val="0070C0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PORADNE</a:t>
            </a:r>
          </a:p>
        </p:txBody>
      </p:sp>
      <p:sp>
        <p:nvSpPr>
          <p:cNvPr id="11" name="Podnadpis 2">
            <a:extLst>
              <a:ext uri="{FF2B5EF4-FFF2-40B4-BE49-F238E27FC236}">
                <a16:creationId xmlns:a16="http://schemas.microsoft.com/office/drawing/2014/main" id="{2C0A9A7C-F2AA-19DD-8866-DB770218856F}"/>
              </a:ext>
            </a:extLst>
          </p:cNvPr>
          <p:cNvSpPr txBox="1">
            <a:spLocks/>
          </p:cNvSpPr>
          <p:nvPr/>
        </p:nvSpPr>
        <p:spPr>
          <a:xfrm>
            <a:off x="739908" y="279191"/>
            <a:ext cx="1667440" cy="2168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sk-SK" sz="900" dirty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Národný projekt</a:t>
            </a:r>
          </a:p>
        </p:txBody>
      </p:sp>
      <p:sp>
        <p:nvSpPr>
          <p:cNvPr id="12" name="Obdélník 7">
            <a:extLst>
              <a:ext uri="{FF2B5EF4-FFF2-40B4-BE49-F238E27FC236}">
                <a16:creationId xmlns:a16="http://schemas.microsoft.com/office/drawing/2014/main" id="{D27BA050-8B06-0762-30F1-08C5D75C6CE8}"/>
              </a:ext>
            </a:extLst>
          </p:cNvPr>
          <p:cNvSpPr/>
          <p:nvPr/>
        </p:nvSpPr>
        <p:spPr>
          <a:xfrm>
            <a:off x="1887987" y="426797"/>
            <a:ext cx="2096530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/>
            <a:r>
              <a:rPr lang="sk-SK" sz="9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poradensko-psychologické</a:t>
            </a:r>
          </a:p>
          <a:p>
            <a:pPr defTabSz="914400"/>
            <a:r>
              <a:rPr lang="sk-SK" sz="9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služby pre jednotlivcov,</a:t>
            </a:r>
          </a:p>
          <a:p>
            <a:pPr defTabSz="914400"/>
            <a:r>
              <a:rPr lang="sk-SK" sz="9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páry a rodiny</a:t>
            </a:r>
          </a:p>
        </p:txBody>
      </p:sp>
      <p:pic>
        <p:nvPicPr>
          <p:cNvPr id="14" name="Obrázok 13">
            <a:extLst>
              <a:ext uri="{FF2B5EF4-FFF2-40B4-BE49-F238E27FC236}">
                <a16:creationId xmlns:a16="http://schemas.microsoft.com/office/drawing/2014/main" id="{5A41E98B-ECCC-BC04-EEA8-6AD30A098447}"/>
              </a:ext>
            </a:extLst>
          </p:cNvPr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1223" y="279191"/>
            <a:ext cx="798745" cy="798429"/>
          </a:xfrm>
          <a:prstGeom prst="rect">
            <a:avLst/>
          </a:prstGeom>
        </p:spPr>
      </p:pic>
      <p:sp>
        <p:nvSpPr>
          <p:cNvPr id="16" name="Nadpis 1">
            <a:extLst>
              <a:ext uri="{FF2B5EF4-FFF2-40B4-BE49-F238E27FC236}">
                <a16:creationId xmlns:a16="http://schemas.microsoft.com/office/drawing/2014/main" id="{391A1F04-4538-23AF-3404-959FC045FD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6415" y="1510136"/>
            <a:ext cx="10662205" cy="554658"/>
          </a:xfrm>
        </p:spPr>
        <p:txBody>
          <a:bodyPr>
            <a:noAutofit/>
          </a:bodyPr>
          <a:lstStyle/>
          <a:p>
            <a:pPr algn="ctr"/>
            <a:r>
              <a:rPr lang="sk-SK" sz="3200" b="1" dirty="0">
                <a:solidFill>
                  <a:srgbClr val="244FA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Materiálno – technické vybavenie ROPO určuje minimálny štandard a požiadavky na:</a:t>
            </a:r>
          </a:p>
        </p:txBody>
      </p:sp>
      <p:sp>
        <p:nvSpPr>
          <p:cNvPr id="20" name="Podnadpis 2">
            <a:extLst>
              <a:ext uri="{FF2B5EF4-FFF2-40B4-BE49-F238E27FC236}">
                <a16:creationId xmlns:a16="http://schemas.microsoft.com/office/drawing/2014/main" id="{1E4A7BA7-92B9-FC56-03A4-578A9EFE17C3}"/>
              </a:ext>
            </a:extLst>
          </p:cNvPr>
          <p:cNvSpPr txBox="1">
            <a:spLocks/>
          </p:cNvSpPr>
          <p:nvPr/>
        </p:nvSpPr>
        <p:spPr>
          <a:xfrm>
            <a:off x="10165052" y="6386009"/>
            <a:ext cx="1630699" cy="3404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sk-SK" sz="1200" dirty="0">
                <a:solidFill>
                  <a:srgbClr val="244FA3"/>
                </a:solidFill>
              </a:rPr>
              <a:t>13. september 2023</a:t>
            </a:r>
          </a:p>
        </p:txBody>
      </p:sp>
    </p:spTree>
    <p:extLst>
      <p:ext uri="{BB962C8B-B14F-4D97-AF65-F5344CB8AC3E}">
        <p14:creationId xmlns:p14="http://schemas.microsoft.com/office/powerpoint/2010/main" val="2980031012"/>
      </p:ext>
    </p:extLst>
  </p:cSld>
  <p:clrMapOvr>
    <a:masterClrMapping/>
  </p:clrMapOvr>
  <p:transition spd="slow">
    <p:strips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ĺžnik 1">
            <a:extLst>
              <a:ext uri="{FF2B5EF4-FFF2-40B4-BE49-F238E27FC236}">
                <a16:creationId xmlns:a16="http://schemas.microsoft.com/office/drawing/2014/main" id="{C99D8284-03AF-AB6B-4FEF-EAEE0A279BBB}"/>
              </a:ext>
            </a:extLst>
          </p:cNvPr>
          <p:cNvSpPr>
            <a:spLocks/>
          </p:cNvSpPr>
          <p:nvPr/>
        </p:nvSpPr>
        <p:spPr>
          <a:xfrm>
            <a:off x="0" y="1225226"/>
            <a:ext cx="12192000" cy="5630728"/>
          </a:xfrm>
          <a:prstGeom prst="rect">
            <a:avLst/>
          </a:prstGeom>
          <a:gradFill flip="none" rotWithShape="1">
            <a:gsLst>
              <a:gs pos="0">
                <a:srgbClr val="D3DEF5"/>
              </a:gs>
              <a:gs pos="10000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57E21544-5DE3-90D7-0783-A4D0FFA1D1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4209" y="2175329"/>
            <a:ext cx="11511972" cy="4551100"/>
          </a:xfrm>
        </p:spPr>
        <p:txBody>
          <a:bodyPr>
            <a:normAutofit fontScale="47500" lnSpcReduction="20000"/>
          </a:bodyPr>
          <a:lstStyle/>
          <a:p>
            <a:pPr marL="0" lvl="0" indent="0">
              <a:lnSpc>
                <a:spcPct val="120000"/>
              </a:lnSpc>
              <a:spcBef>
                <a:spcPts val="12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None/>
            </a:pPr>
            <a:r>
              <a:rPr lang="sk-SK" sz="5100" b="1" dirty="0">
                <a:latin typeface="Arial" panose="020B0604020202020204" pitchFamily="34" charset="0"/>
                <a:cs typeface="Arial" panose="020B0604020202020204" pitchFamily="34" charset="0"/>
              </a:rPr>
              <a:t>Prevádzkové podmienky určujú minimálny štandard a požiadavky na:</a:t>
            </a:r>
            <a:endParaRPr lang="sk-SK" sz="5100" dirty="0">
              <a:solidFill>
                <a:schemeClr val="bg2">
                  <a:lumMod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>
              <a:lnSpc>
                <a:spcPct val="12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sk-SK" sz="4200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Určenie </a:t>
            </a:r>
            <a:r>
              <a:rPr lang="sk-SK" sz="4200" dirty="0">
                <a:latin typeface="Arial" panose="020B0604020202020204" pitchFamily="34" charset="0"/>
                <a:cs typeface="Arial" panose="020B0604020202020204" pitchFamily="34" charset="0"/>
              </a:rPr>
              <a:t>miesta a času poskytovania poradenských služieb  - </a:t>
            </a:r>
            <a:r>
              <a:rPr lang="sk-SK" sz="4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ambulantnou alebo v špecifických prípadoch terénnou formou vrátane poradenstva prostredníctvom telekomunikačných prostriedkov (online, telefonicky) spravidla počas prevádzkovej doby rodinnej poradne</a:t>
            </a:r>
          </a:p>
          <a:p>
            <a:pPr lvl="0" algn="just">
              <a:lnSpc>
                <a:spcPct val="12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sk-SK" sz="4200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Zabezpečenie prevádzkovej doby rodinnej poradne podľa potrieb regiónu a požiadaviek  klientov</a:t>
            </a:r>
          </a:p>
          <a:p>
            <a:pPr algn="just" fontAlgn="base">
              <a:lnSpc>
                <a:spcPct val="120000"/>
              </a:lnSpc>
              <a:spcBef>
                <a:spcPts val="1200"/>
              </a:spcBef>
              <a:buClr>
                <a:srgbClr val="244FA3"/>
              </a:buClr>
              <a:buFont typeface="Wingdings" panose="05000000000000000000" pitchFamily="2" charset="2"/>
              <a:buChar char="§"/>
            </a:pPr>
            <a:r>
              <a:rPr lang="sk-SK" sz="4200" dirty="0">
                <a:latin typeface="Arial" panose="020B0604020202020204" pitchFamily="34" charset="0"/>
                <a:cs typeface="Arial" panose="020B0604020202020204" pitchFamily="34" charset="0"/>
              </a:rPr>
              <a:t>Úpravu pracovnej doby zamestnancov rodinnej poradne zohľadňujúcu výkon pracovnej činnosti poradcov v dňoch predlženej prevádzkovej doby rodinnej poradne (na základe dopytu klientov)</a:t>
            </a:r>
          </a:p>
          <a:p>
            <a:pPr lvl="0" algn="just">
              <a:lnSpc>
                <a:spcPct val="12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sk-SK" sz="4200" dirty="0">
                <a:latin typeface="Arial" panose="020B0604020202020204" pitchFamily="34" charset="0"/>
                <a:cs typeface="Arial" panose="020B0604020202020204" pitchFamily="34" charset="0"/>
              </a:rPr>
              <a:t>Zabezpečenie </a:t>
            </a:r>
            <a:r>
              <a:rPr lang="sk-SK" sz="4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informačnej stratégie za účelom zverejňovania informácií o poslaní rodinnej poradne pre širokú verejnosť </a:t>
            </a:r>
          </a:p>
          <a:p>
            <a:pPr lvl="0" algn="just">
              <a:lnSpc>
                <a:spcPct val="120000"/>
              </a:lnSpc>
              <a:spcBef>
                <a:spcPts val="1200"/>
              </a:spcBef>
              <a:buClr>
                <a:srgbClr val="244FA3"/>
              </a:buClr>
              <a:buFont typeface="Wingdings" panose="05000000000000000000" pitchFamily="2" charset="2"/>
              <a:buChar char="§"/>
            </a:pPr>
            <a:r>
              <a:rPr lang="sk-SK" sz="42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Vykonávanie monitoringu činnosti rodinnej poradne a hodnotenia poskytovaných </a:t>
            </a:r>
            <a:r>
              <a:rPr lang="sk-SK" sz="42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poradensko</a:t>
            </a:r>
            <a:r>
              <a:rPr lang="sk-SK" sz="42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–psychologických služieb</a:t>
            </a:r>
            <a:endParaRPr lang="sk-SK" sz="4200" dirty="0">
              <a:solidFill>
                <a:schemeClr val="bg2">
                  <a:lumMod val="10000"/>
                </a:schemeClr>
              </a:solidFill>
            </a:endParaRPr>
          </a:p>
        </p:txBody>
      </p:sp>
      <p:pic>
        <p:nvPicPr>
          <p:cNvPr id="7" name="Obrázok 6">
            <a:extLst>
              <a:ext uri="{FF2B5EF4-FFF2-40B4-BE49-F238E27FC236}">
                <a16:creationId xmlns:a16="http://schemas.microsoft.com/office/drawing/2014/main" id="{12520A57-ACE6-45A0-A36B-F94908F14556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5328" y="471991"/>
            <a:ext cx="364620" cy="445899"/>
          </a:xfrm>
          <a:prstGeom prst="rect">
            <a:avLst/>
          </a:prstGeom>
        </p:spPr>
      </p:pic>
      <p:pic>
        <p:nvPicPr>
          <p:cNvPr id="8" name="Obrázek 11" descr="4loga.jpg">
            <a:extLst>
              <a:ext uri="{FF2B5EF4-FFF2-40B4-BE49-F238E27FC236}">
                <a16:creationId xmlns:a16="http://schemas.microsoft.com/office/drawing/2014/main" id="{77E96CB3-F7F2-1478-CFAC-D0853BD0ACA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357055"/>
            <a:ext cx="3319633" cy="720565"/>
          </a:xfrm>
          <a:prstGeom prst="rect">
            <a:avLst/>
          </a:prstGeom>
        </p:spPr>
      </p:pic>
      <p:sp>
        <p:nvSpPr>
          <p:cNvPr id="9" name="Obdĺžnik 8">
            <a:extLst>
              <a:ext uri="{FF2B5EF4-FFF2-40B4-BE49-F238E27FC236}">
                <a16:creationId xmlns:a16="http://schemas.microsoft.com/office/drawing/2014/main" id="{1BFECAAE-E12B-DC0E-5368-53703C64BCCD}"/>
              </a:ext>
            </a:extLst>
          </p:cNvPr>
          <p:cNvSpPr/>
          <p:nvPr/>
        </p:nvSpPr>
        <p:spPr>
          <a:xfrm>
            <a:off x="9523119" y="453203"/>
            <a:ext cx="22788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/>
            <a:r>
              <a:rPr lang="sk-SK" sz="7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Tento projekt sa realizuje vďaka podpore z Európskeho sociálneho fondu a Európskeho fondu regionálneho rozvoja v rámci Operačného programu Ľudské zdroje, </a:t>
            </a:r>
            <a:r>
              <a:rPr lang="sk-SK" sz="700" dirty="0">
                <a:solidFill>
                  <a:prstClr val="black"/>
                </a:solidFill>
                <a:latin typeface="Arial" pitchFamily="34" charset="0"/>
                <a:cs typeface="Arial" pitchFamily="34" charset="0"/>
                <a:hlinkClick r:id="rId4"/>
              </a:rPr>
              <a:t>www.esf.gov.sk</a:t>
            </a:r>
            <a:endParaRPr lang="sk-SK" sz="7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Nadpis 1">
            <a:extLst>
              <a:ext uri="{FF2B5EF4-FFF2-40B4-BE49-F238E27FC236}">
                <a16:creationId xmlns:a16="http://schemas.microsoft.com/office/drawing/2014/main" id="{03AED1C8-4E33-D0BA-43F7-A8E03ECC5518}"/>
              </a:ext>
            </a:extLst>
          </p:cNvPr>
          <p:cNvSpPr txBox="1">
            <a:spLocks/>
          </p:cNvSpPr>
          <p:nvPr/>
        </p:nvSpPr>
        <p:spPr>
          <a:xfrm>
            <a:off x="729758" y="464354"/>
            <a:ext cx="1667440" cy="51102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sk-SK" sz="1600" dirty="0">
                <a:solidFill>
                  <a:srgbClr val="0070C0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RODINNÉ </a:t>
            </a:r>
            <a:br>
              <a:rPr lang="sk-SK" sz="1600" dirty="0">
                <a:solidFill>
                  <a:srgbClr val="0070C0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</a:br>
            <a:r>
              <a:rPr lang="sk-SK" sz="1600" dirty="0">
                <a:solidFill>
                  <a:srgbClr val="0070C0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PORADNE</a:t>
            </a:r>
          </a:p>
        </p:txBody>
      </p:sp>
      <p:sp>
        <p:nvSpPr>
          <p:cNvPr id="11" name="Podnadpis 2">
            <a:extLst>
              <a:ext uri="{FF2B5EF4-FFF2-40B4-BE49-F238E27FC236}">
                <a16:creationId xmlns:a16="http://schemas.microsoft.com/office/drawing/2014/main" id="{2C0A9A7C-F2AA-19DD-8866-DB770218856F}"/>
              </a:ext>
            </a:extLst>
          </p:cNvPr>
          <p:cNvSpPr txBox="1">
            <a:spLocks/>
          </p:cNvSpPr>
          <p:nvPr/>
        </p:nvSpPr>
        <p:spPr>
          <a:xfrm>
            <a:off x="739908" y="279191"/>
            <a:ext cx="1667440" cy="2168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sk-SK" sz="900" dirty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Národný projekt</a:t>
            </a:r>
          </a:p>
        </p:txBody>
      </p:sp>
      <p:sp>
        <p:nvSpPr>
          <p:cNvPr id="12" name="Obdélník 7">
            <a:extLst>
              <a:ext uri="{FF2B5EF4-FFF2-40B4-BE49-F238E27FC236}">
                <a16:creationId xmlns:a16="http://schemas.microsoft.com/office/drawing/2014/main" id="{D27BA050-8B06-0762-30F1-08C5D75C6CE8}"/>
              </a:ext>
            </a:extLst>
          </p:cNvPr>
          <p:cNvSpPr/>
          <p:nvPr/>
        </p:nvSpPr>
        <p:spPr>
          <a:xfrm>
            <a:off x="1887987" y="426797"/>
            <a:ext cx="2096530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/>
            <a:r>
              <a:rPr lang="sk-SK" sz="9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poradensko-psychologické</a:t>
            </a:r>
          </a:p>
          <a:p>
            <a:pPr defTabSz="914400"/>
            <a:r>
              <a:rPr lang="sk-SK" sz="9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služby pre jednotlivcov,</a:t>
            </a:r>
          </a:p>
          <a:p>
            <a:pPr defTabSz="914400"/>
            <a:r>
              <a:rPr lang="sk-SK" sz="9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páry a rodiny</a:t>
            </a:r>
          </a:p>
        </p:txBody>
      </p:sp>
      <p:pic>
        <p:nvPicPr>
          <p:cNvPr id="14" name="Obrázok 13">
            <a:extLst>
              <a:ext uri="{FF2B5EF4-FFF2-40B4-BE49-F238E27FC236}">
                <a16:creationId xmlns:a16="http://schemas.microsoft.com/office/drawing/2014/main" id="{5A41E98B-ECCC-BC04-EEA8-6AD30A098447}"/>
              </a:ext>
            </a:extLst>
          </p:cNvPr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1223" y="279191"/>
            <a:ext cx="798745" cy="798429"/>
          </a:xfrm>
          <a:prstGeom prst="rect">
            <a:avLst/>
          </a:prstGeom>
        </p:spPr>
      </p:pic>
      <p:sp>
        <p:nvSpPr>
          <p:cNvPr id="16" name="Nadpis 1">
            <a:extLst>
              <a:ext uri="{FF2B5EF4-FFF2-40B4-BE49-F238E27FC236}">
                <a16:creationId xmlns:a16="http://schemas.microsoft.com/office/drawing/2014/main" id="{391A1F04-4538-23AF-3404-959FC045FD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6415" y="1473065"/>
            <a:ext cx="10662205" cy="554658"/>
          </a:xfrm>
        </p:spPr>
        <p:txBody>
          <a:bodyPr>
            <a:noAutofit/>
          </a:bodyPr>
          <a:lstStyle/>
          <a:p>
            <a:pPr algn="ctr"/>
            <a:r>
              <a:rPr lang="sk-SK" sz="3200" b="1" dirty="0">
                <a:solidFill>
                  <a:srgbClr val="244FA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Prevádzkové podmienky</a:t>
            </a:r>
          </a:p>
        </p:txBody>
      </p:sp>
      <p:sp>
        <p:nvSpPr>
          <p:cNvPr id="20" name="Podnadpis 2">
            <a:extLst>
              <a:ext uri="{FF2B5EF4-FFF2-40B4-BE49-F238E27FC236}">
                <a16:creationId xmlns:a16="http://schemas.microsoft.com/office/drawing/2014/main" id="{1E4A7BA7-92B9-FC56-03A4-578A9EFE17C3}"/>
              </a:ext>
            </a:extLst>
          </p:cNvPr>
          <p:cNvSpPr txBox="1">
            <a:spLocks/>
          </p:cNvSpPr>
          <p:nvPr/>
        </p:nvSpPr>
        <p:spPr>
          <a:xfrm>
            <a:off x="10165052" y="6386009"/>
            <a:ext cx="1630699" cy="3404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sk-SK" sz="1200" dirty="0">
                <a:solidFill>
                  <a:srgbClr val="244FA3"/>
                </a:solidFill>
              </a:rPr>
              <a:t>13. september 2023</a:t>
            </a:r>
          </a:p>
        </p:txBody>
      </p:sp>
    </p:spTree>
    <p:extLst>
      <p:ext uri="{BB962C8B-B14F-4D97-AF65-F5344CB8AC3E}">
        <p14:creationId xmlns:p14="http://schemas.microsoft.com/office/powerpoint/2010/main" val="1846206776"/>
      </p:ext>
    </p:extLst>
  </p:cSld>
  <p:clrMapOvr>
    <a:masterClrMapping/>
  </p:clrMapOvr>
  <p:transition spd="slow">
    <p:strips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Obdĺžnik 17">
            <a:extLst>
              <a:ext uri="{FF2B5EF4-FFF2-40B4-BE49-F238E27FC236}">
                <a16:creationId xmlns:a16="http://schemas.microsoft.com/office/drawing/2014/main" id="{12BAEB64-0A4A-AE4A-34C2-09B89C8D7CAB}"/>
              </a:ext>
            </a:extLst>
          </p:cNvPr>
          <p:cNvSpPr/>
          <p:nvPr/>
        </p:nvSpPr>
        <p:spPr>
          <a:xfrm>
            <a:off x="0" y="1225226"/>
            <a:ext cx="12192000" cy="5630728"/>
          </a:xfrm>
          <a:prstGeom prst="rect">
            <a:avLst/>
          </a:prstGeom>
          <a:gradFill flip="none" rotWithShape="1">
            <a:gsLst>
              <a:gs pos="0">
                <a:srgbClr val="D3DEF5"/>
              </a:gs>
              <a:gs pos="10000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pic>
        <p:nvPicPr>
          <p:cNvPr id="7" name="Obrázok 6">
            <a:extLst>
              <a:ext uri="{FF2B5EF4-FFF2-40B4-BE49-F238E27FC236}">
                <a16:creationId xmlns:a16="http://schemas.microsoft.com/office/drawing/2014/main" id="{12520A57-ACE6-45A0-A36B-F94908F14556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5328" y="471991"/>
            <a:ext cx="364620" cy="445899"/>
          </a:xfrm>
          <a:prstGeom prst="rect">
            <a:avLst/>
          </a:prstGeom>
        </p:spPr>
      </p:pic>
      <p:pic>
        <p:nvPicPr>
          <p:cNvPr id="8" name="Obrázek 11" descr="4loga.jpg">
            <a:extLst>
              <a:ext uri="{FF2B5EF4-FFF2-40B4-BE49-F238E27FC236}">
                <a16:creationId xmlns:a16="http://schemas.microsoft.com/office/drawing/2014/main" id="{77E96CB3-F7F2-1478-CFAC-D0853BD0ACA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357055"/>
            <a:ext cx="3319633" cy="720565"/>
          </a:xfrm>
          <a:prstGeom prst="rect">
            <a:avLst/>
          </a:prstGeom>
        </p:spPr>
      </p:pic>
      <p:sp>
        <p:nvSpPr>
          <p:cNvPr id="9" name="Obdĺžnik 8">
            <a:extLst>
              <a:ext uri="{FF2B5EF4-FFF2-40B4-BE49-F238E27FC236}">
                <a16:creationId xmlns:a16="http://schemas.microsoft.com/office/drawing/2014/main" id="{1BFECAAE-E12B-DC0E-5368-53703C64BCCD}"/>
              </a:ext>
            </a:extLst>
          </p:cNvPr>
          <p:cNvSpPr/>
          <p:nvPr/>
        </p:nvSpPr>
        <p:spPr>
          <a:xfrm>
            <a:off x="9523119" y="453203"/>
            <a:ext cx="22788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/>
            <a:r>
              <a:rPr lang="sk-SK" sz="7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Tento projekt sa realizuje vďaka podpore z Európskeho sociálneho fondu a Európskeho fondu regionálneho rozvoja v rámci Operačného programu Ľudské zdroje, </a:t>
            </a:r>
            <a:r>
              <a:rPr lang="sk-SK" sz="700" dirty="0">
                <a:solidFill>
                  <a:prstClr val="black"/>
                </a:solidFill>
                <a:latin typeface="Arial" pitchFamily="34" charset="0"/>
                <a:cs typeface="Arial" pitchFamily="34" charset="0"/>
                <a:hlinkClick r:id="rId4"/>
              </a:rPr>
              <a:t>www.esf.gov.sk</a:t>
            </a:r>
            <a:endParaRPr lang="sk-SK" sz="7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Nadpis 1">
            <a:extLst>
              <a:ext uri="{FF2B5EF4-FFF2-40B4-BE49-F238E27FC236}">
                <a16:creationId xmlns:a16="http://schemas.microsoft.com/office/drawing/2014/main" id="{03AED1C8-4E33-D0BA-43F7-A8E03ECC5518}"/>
              </a:ext>
            </a:extLst>
          </p:cNvPr>
          <p:cNvSpPr txBox="1">
            <a:spLocks/>
          </p:cNvSpPr>
          <p:nvPr/>
        </p:nvSpPr>
        <p:spPr>
          <a:xfrm>
            <a:off x="729758" y="464354"/>
            <a:ext cx="1667440" cy="51102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sk-SK" sz="1600" dirty="0">
                <a:solidFill>
                  <a:srgbClr val="0070C0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RODINNÉ </a:t>
            </a:r>
            <a:br>
              <a:rPr lang="sk-SK" sz="1600" dirty="0">
                <a:solidFill>
                  <a:srgbClr val="0070C0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</a:br>
            <a:r>
              <a:rPr lang="sk-SK" sz="1600" dirty="0">
                <a:solidFill>
                  <a:srgbClr val="0070C0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PORADNE</a:t>
            </a:r>
          </a:p>
        </p:txBody>
      </p:sp>
      <p:sp>
        <p:nvSpPr>
          <p:cNvPr id="11" name="Podnadpis 2">
            <a:extLst>
              <a:ext uri="{FF2B5EF4-FFF2-40B4-BE49-F238E27FC236}">
                <a16:creationId xmlns:a16="http://schemas.microsoft.com/office/drawing/2014/main" id="{2C0A9A7C-F2AA-19DD-8866-DB770218856F}"/>
              </a:ext>
            </a:extLst>
          </p:cNvPr>
          <p:cNvSpPr txBox="1">
            <a:spLocks/>
          </p:cNvSpPr>
          <p:nvPr/>
        </p:nvSpPr>
        <p:spPr>
          <a:xfrm>
            <a:off x="739908" y="279191"/>
            <a:ext cx="1667440" cy="2168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sk-SK" sz="900" dirty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Národný projekt</a:t>
            </a:r>
          </a:p>
        </p:txBody>
      </p:sp>
      <p:sp>
        <p:nvSpPr>
          <p:cNvPr id="12" name="Obdélník 7">
            <a:extLst>
              <a:ext uri="{FF2B5EF4-FFF2-40B4-BE49-F238E27FC236}">
                <a16:creationId xmlns:a16="http://schemas.microsoft.com/office/drawing/2014/main" id="{D27BA050-8B06-0762-30F1-08C5D75C6CE8}"/>
              </a:ext>
            </a:extLst>
          </p:cNvPr>
          <p:cNvSpPr/>
          <p:nvPr/>
        </p:nvSpPr>
        <p:spPr>
          <a:xfrm>
            <a:off x="1887987" y="426797"/>
            <a:ext cx="2096530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/>
            <a:r>
              <a:rPr lang="sk-SK" sz="9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poradensko-psychologické</a:t>
            </a:r>
          </a:p>
          <a:p>
            <a:pPr defTabSz="914400"/>
            <a:r>
              <a:rPr lang="sk-SK" sz="9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služby pre jednotlivcov,</a:t>
            </a:r>
          </a:p>
          <a:p>
            <a:pPr defTabSz="914400"/>
            <a:r>
              <a:rPr lang="sk-SK" sz="9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páry a rodiny</a:t>
            </a:r>
          </a:p>
        </p:txBody>
      </p:sp>
      <p:pic>
        <p:nvPicPr>
          <p:cNvPr id="14" name="Obrázok 13">
            <a:extLst>
              <a:ext uri="{FF2B5EF4-FFF2-40B4-BE49-F238E27FC236}">
                <a16:creationId xmlns:a16="http://schemas.microsoft.com/office/drawing/2014/main" id="{5A41E98B-ECCC-BC04-EEA8-6AD30A098447}"/>
              </a:ext>
            </a:extLst>
          </p:cNvPr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1223" y="279191"/>
            <a:ext cx="798745" cy="798429"/>
          </a:xfrm>
          <a:prstGeom prst="rect">
            <a:avLst/>
          </a:prstGeom>
        </p:spPr>
      </p:pic>
      <p:sp>
        <p:nvSpPr>
          <p:cNvPr id="16" name="Nadpis 1">
            <a:extLst>
              <a:ext uri="{FF2B5EF4-FFF2-40B4-BE49-F238E27FC236}">
                <a16:creationId xmlns:a16="http://schemas.microsoft.com/office/drawing/2014/main" id="{391A1F04-4538-23AF-3404-959FC045FD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5650" y="1484719"/>
            <a:ext cx="10662205" cy="501646"/>
          </a:xfrm>
        </p:spPr>
        <p:txBody>
          <a:bodyPr>
            <a:noAutofit/>
          </a:bodyPr>
          <a:lstStyle/>
          <a:p>
            <a:pPr algn="ctr"/>
            <a:r>
              <a:rPr lang="sk-SK" sz="3200" b="1" dirty="0">
                <a:solidFill>
                  <a:srgbClr val="244FA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Prílohy</a:t>
            </a:r>
          </a:p>
        </p:txBody>
      </p:sp>
      <p:sp>
        <p:nvSpPr>
          <p:cNvPr id="13" name="Podnadpis 2">
            <a:extLst>
              <a:ext uri="{FF2B5EF4-FFF2-40B4-BE49-F238E27FC236}">
                <a16:creationId xmlns:a16="http://schemas.microsoft.com/office/drawing/2014/main" id="{0900FB71-C605-D71F-794C-51623A870EA7}"/>
              </a:ext>
            </a:extLst>
          </p:cNvPr>
          <p:cNvSpPr txBox="1">
            <a:spLocks/>
          </p:cNvSpPr>
          <p:nvPr/>
        </p:nvSpPr>
        <p:spPr>
          <a:xfrm>
            <a:off x="10165052" y="6386009"/>
            <a:ext cx="1630699" cy="3404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sk-SK" sz="1200" dirty="0">
                <a:solidFill>
                  <a:srgbClr val="244FA3"/>
                </a:solidFill>
              </a:rPr>
              <a:t>13. september 2023</a:t>
            </a:r>
          </a:p>
        </p:txBody>
      </p:sp>
      <p:graphicFrame>
        <p:nvGraphicFramePr>
          <p:cNvPr id="17" name="Tabuľka 16">
            <a:extLst>
              <a:ext uri="{FF2B5EF4-FFF2-40B4-BE49-F238E27FC236}">
                <a16:creationId xmlns:a16="http://schemas.microsoft.com/office/drawing/2014/main" id="{2248E636-5A73-099C-5091-D919A500A4B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6522941"/>
              </p:ext>
            </p:extLst>
          </p:nvPr>
        </p:nvGraphicFramePr>
        <p:xfrm>
          <a:off x="1067769" y="2228891"/>
          <a:ext cx="10801558" cy="3951186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2211462">
                  <a:extLst>
                    <a:ext uri="{9D8B030D-6E8A-4147-A177-3AD203B41FA5}">
                      <a16:colId xmlns:a16="http://schemas.microsoft.com/office/drawing/2014/main" val="356611369"/>
                    </a:ext>
                  </a:extLst>
                </a:gridCol>
                <a:gridCol w="8590096">
                  <a:extLst>
                    <a:ext uri="{9D8B030D-6E8A-4147-A177-3AD203B41FA5}">
                      <a16:colId xmlns:a16="http://schemas.microsoft.com/office/drawing/2014/main" val="4140695729"/>
                    </a:ext>
                  </a:extLst>
                </a:gridCol>
              </a:tblGrid>
              <a:tr h="383554">
                <a:tc>
                  <a:txBody>
                    <a:bodyPr/>
                    <a:lstStyle/>
                    <a:p>
                      <a:pPr algn="r" fontAlgn="base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sk-SK" sz="20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Príloha č. 1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sk-SK" sz="2000" b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Indikátory kvality ROPO</a:t>
                      </a:r>
                      <a:endParaRPr lang="sk-SK" sz="20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88753689"/>
                  </a:ext>
                </a:extLst>
              </a:tr>
              <a:tr h="383554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20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Príloha č. 2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sk-SK" sz="20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Vybrané etické dilemy</a:t>
                      </a:r>
                      <a:endParaRPr lang="sk-SK" sz="2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50270122"/>
                  </a:ext>
                </a:extLst>
              </a:tr>
              <a:tr h="66258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20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Príloha č. 3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sk-SK" sz="20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Kontrakt o poskytovaní poradensko-psychologických služieb Rodinnou poradňou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99866322"/>
                  </a:ext>
                </a:extLst>
              </a:tr>
              <a:tr h="383554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20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Príloha č.4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sk-SK" sz="20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Karta klienta</a:t>
                      </a:r>
                      <a:endParaRPr lang="sk-SK" sz="2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48661249"/>
                  </a:ext>
                </a:extLst>
              </a:tr>
              <a:tr h="383554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20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Príloha č.5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20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Voľnočasový kútik</a:t>
                      </a:r>
                      <a:endParaRPr lang="sk-SK" sz="2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2760611"/>
                  </a:ext>
                </a:extLst>
              </a:tr>
              <a:tr h="383554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20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Príloha č.6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20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Súhlas so spracovaním osobných údajov</a:t>
                      </a:r>
                      <a:endParaRPr lang="sk-SK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93988398"/>
                  </a:ext>
                </a:extLst>
              </a:tr>
              <a:tr h="383554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20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Príloha č.7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20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Dotazník spätnej väzby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8995392"/>
                  </a:ext>
                </a:extLst>
              </a:tr>
              <a:tr h="441781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20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Príloha č.8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20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Interný pokyn na zabezpečenie postupu ROPO pri vybavovaní sťažností</a:t>
                      </a:r>
                      <a:endParaRPr lang="sk-SK" sz="20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48827045"/>
                  </a:ext>
                </a:extLst>
              </a:tr>
              <a:tr h="430925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20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Príloha č.9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20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Etický kódex zamestnancov ROPO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744257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70175567"/>
      </p:ext>
    </p:extLst>
  </p:cSld>
  <p:clrMapOvr>
    <a:masterClrMapping/>
  </p:clrMapOvr>
  <p:transition spd="slow">
    <p:strips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ĺžnik 1">
            <a:extLst>
              <a:ext uri="{FF2B5EF4-FFF2-40B4-BE49-F238E27FC236}">
                <a16:creationId xmlns:a16="http://schemas.microsoft.com/office/drawing/2014/main" id="{5A9F27C7-4B16-548A-339E-8B67DAD532B7}"/>
              </a:ext>
            </a:extLst>
          </p:cNvPr>
          <p:cNvSpPr/>
          <p:nvPr/>
        </p:nvSpPr>
        <p:spPr>
          <a:xfrm>
            <a:off x="0" y="1225226"/>
            <a:ext cx="12192000" cy="5630728"/>
          </a:xfrm>
          <a:prstGeom prst="rect">
            <a:avLst/>
          </a:prstGeom>
          <a:gradFill flip="none" rotWithShape="1">
            <a:gsLst>
              <a:gs pos="0">
                <a:srgbClr val="D3DEF5"/>
              </a:gs>
              <a:gs pos="10000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57E21544-5DE3-90D7-0783-A4D0FFA1D1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24793"/>
            <a:ext cx="10515600" cy="4343986"/>
          </a:xfrm>
        </p:spPr>
        <p:txBody>
          <a:bodyPr>
            <a:normAutofit fontScale="25000" lnSpcReduction="20000"/>
          </a:bodyPr>
          <a:lstStyle/>
          <a:p>
            <a:pPr marL="0" lvl="0" indent="0">
              <a:buClr>
                <a:schemeClr val="accent1">
                  <a:lumMod val="75000"/>
                </a:schemeClr>
              </a:buClr>
              <a:buNone/>
            </a:pPr>
            <a:endParaRPr lang="sk-SK" sz="3300" dirty="0">
              <a:solidFill>
                <a:schemeClr val="bg2">
                  <a:lumMod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244FA3"/>
              </a:buClr>
              <a:buFont typeface="Wingdings" panose="05000000000000000000" pitchFamily="2" charset="2"/>
              <a:buChar char="§"/>
              <a:tabLst>
                <a:tab pos="2336800" algn="l"/>
              </a:tabLst>
            </a:pPr>
            <a:r>
              <a:rPr lang="sk-SK" sz="8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Mgr. Alena Alscher</a:t>
            </a:r>
          </a:p>
          <a:p>
            <a:pPr algn="ctr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244FA3"/>
              </a:buClr>
              <a:buFont typeface="Wingdings" panose="05000000000000000000" pitchFamily="2" charset="2"/>
              <a:buChar char="§"/>
              <a:tabLst>
                <a:tab pos="2336800" algn="l"/>
              </a:tabLst>
            </a:pPr>
            <a:r>
              <a:rPr lang="sk-SK" sz="8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PhDr. Andrea </a:t>
            </a:r>
            <a:r>
              <a:rPr lang="sk-SK" sz="8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Baranovská</a:t>
            </a:r>
            <a:r>
              <a:rPr lang="sk-SK" sz="8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PhD. – odborná </a:t>
            </a:r>
            <a:r>
              <a:rPr lang="sk-SK" sz="8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garantka</a:t>
            </a:r>
            <a:endParaRPr lang="sk-SK" sz="80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244FA3"/>
              </a:buClr>
              <a:buFont typeface="Wingdings" panose="05000000000000000000" pitchFamily="2" charset="2"/>
              <a:buChar char="§"/>
              <a:tabLst>
                <a:tab pos="2336800" algn="l"/>
              </a:tabLst>
            </a:pPr>
            <a:r>
              <a:rPr lang="sk-SK" sz="8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Mgr. Terézia </a:t>
            </a:r>
            <a:r>
              <a:rPr lang="sk-SK" sz="8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Bilasová</a:t>
            </a:r>
            <a:r>
              <a:rPr lang="sk-SK" sz="8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PhD.</a:t>
            </a:r>
          </a:p>
          <a:p>
            <a:pPr algn="ctr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244FA3"/>
              </a:buClr>
              <a:buFont typeface="Wingdings" panose="05000000000000000000" pitchFamily="2" charset="2"/>
              <a:buChar char="§"/>
              <a:tabLst>
                <a:tab pos="2336800" algn="l"/>
              </a:tabLst>
            </a:pPr>
            <a:r>
              <a:rPr lang="sk-SK" sz="8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PhDr. Anna </a:t>
            </a:r>
            <a:r>
              <a:rPr lang="sk-SK" sz="8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Kasanová</a:t>
            </a:r>
            <a:r>
              <a:rPr lang="sk-SK" sz="8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PhD.</a:t>
            </a:r>
          </a:p>
          <a:p>
            <a:pPr algn="ctr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244FA3"/>
              </a:buClr>
              <a:buFont typeface="Wingdings" panose="05000000000000000000" pitchFamily="2" charset="2"/>
              <a:buChar char="§"/>
              <a:tabLst>
                <a:tab pos="2336800" algn="l"/>
              </a:tabLst>
            </a:pPr>
            <a:r>
              <a:rPr lang="sk-SK" sz="8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Mgr. Eva Klimová</a:t>
            </a:r>
          </a:p>
          <a:p>
            <a:pPr algn="ctr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244FA3"/>
              </a:buClr>
              <a:buFont typeface="Wingdings" panose="05000000000000000000" pitchFamily="2" charset="2"/>
              <a:buChar char="§"/>
              <a:tabLst>
                <a:tab pos="2336800" algn="l"/>
              </a:tabLst>
            </a:pPr>
            <a:r>
              <a:rPr lang="sk-SK" sz="8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PhDr. Janka Moravčíková, PhD.</a:t>
            </a:r>
          </a:p>
          <a:p>
            <a:pPr algn="ctr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244FA3"/>
              </a:buClr>
              <a:buFont typeface="Wingdings" panose="05000000000000000000" pitchFamily="2" charset="2"/>
              <a:buChar char="§"/>
              <a:tabLst>
                <a:tab pos="2336800" algn="l"/>
              </a:tabLst>
            </a:pPr>
            <a:r>
              <a:rPr lang="sk-SK" sz="8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prof. PhDr. Michal Oláh, PhD. – odborný garant</a:t>
            </a:r>
          </a:p>
          <a:p>
            <a:pPr algn="ctr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244FA3"/>
              </a:buClr>
              <a:buFont typeface="Wingdings" panose="05000000000000000000" pitchFamily="2" charset="2"/>
              <a:buChar char="§"/>
              <a:tabLst>
                <a:tab pos="2336800" algn="l"/>
              </a:tabLst>
            </a:pPr>
            <a:r>
              <a:rPr lang="sk-SK" sz="8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PhDr. Gabriela </a:t>
            </a:r>
            <a:r>
              <a:rPr lang="sk-SK" sz="8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Ručková</a:t>
            </a:r>
            <a:r>
              <a:rPr lang="sk-SK" sz="8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PhD., MBA</a:t>
            </a:r>
          </a:p>
          <a:p>
            <a:pPr algn="ctr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244FA3"/>
              </a:buClr>
              <a:buFont typeface="Wingdings" panose="05000000000000000000" pitchFamily="2" charset="2"/>
              <a:buChar char="§"/>
              <a:tabLst>
                <a:tab pos="2336800" algn="l"/>
              </a:tabLst>
            </a:pPr>
            <a:r>
              <a:rPr lang="sk-SK" sz="8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doc. PhDr. </a:t>
            </a:r>
            <a:r>
              <a:rPr lang="sk-SK" sz="8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Jurina</a:t>
            </a:r>
            <a:r>
              <a:rPr lang="sk-SK" sz="8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Rusnáková, PhD.</a:t>
            </a:r>
          </a:p>
          <a:p>
            <a:pPr algn="just" fontAlgn="base">
              <a:lnSpc>
                <a:spcPct val="120000"/>
              </a:lnSpc>
              <a:buClr>
                <a:srgbClr val="244FA3"/>
              </a:buClr>
              <a:buFont typeface="Wingdings" panose="05000000000000000000" pitchFamily="2" charset="2"/>
              <a:buChar char="§"/>
            </a:pPr>
            <a:endParaRPr lang="sk-SK" dirty="0">
              <a:solidFill>
                <a:schemeClr val="bg2">
                  <a:lumMod val="10000"/>
                </a:schemeClr>
              </a:solidFill>
            </a:endParaRPr>
          </a:p>
        </p:txBody>
      </p:sp>
      <p:pic>
        <p:nvPicPr>
          <p:cNvPr id="7" name="Obrázok 6">
            <a:extLst>
              <a:ext uri="{FF2B5EF4-FFF2-40B4-BE49-F238E27FC236}">
                <a16:creationId xmlns:a16="http://schemas.microsoft.com/office/drawing/2014/main" id="{12520A57-ACE6-45A0-A36B-F94908F14556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5328" y="471991"/>
            <a:ext cx="364620" cy="445899"/>
          </a:xfrm>
          <a:prstGeom prst="rect">
            <a:avLst/>
          </a:prstGeom>
        </p:spPr>
      </p:pic>
      <p:pic>
        <p:nvPicPr>
          <p:cNvPr id="8" name="Obrázek 11" descr="4loga.jpg">
            <a:extLst>
              <a:ext uri="{FF2B5EF4-FFF2-40B4-BE49-F238E27FC236}">
                <a16:creationId xmlns:a16="http://schemas.microsoft.com/office/drawing/2014/main" id="{77E96CB3-F7F2-1478-CFAC-D0853BD0ACA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357055"/>
            <a:ext cx="3319633" cy="720565"/>
          </a:xfrm>
          <a:prstGeom prst="rect">
            <a:avLst/>
          </a:prstGeom>
        </p:spPr>
      </p:pic>
      <p:sp>
        <p:nvSpPr>
          <p:cNvPr id="9" name="Obdĺžnik 8">
            <a:extLst>
              <a:ext uri="{FF2B5EF4-FFF2-40B4-BE49-F238E27FC236}">
                <a16:creationId xmlns:a16="http://schemas.microsoft.com/office/drawing/2014/main" id="{1BFECAAE-E12B-DC0E-5368-53703C64BCCD}"/>
              </a:ext>
            </a:extLst>
          </p:cNvPr>
          <p:cNvSpPr/>
          <p:nvPr/>
        </p:nvSpPr>
        <p:spPr>
          <a:xfrm>
            <a:off x="9523119" y="453203"/>
            <a:ext cx="22788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/>
            <a:r>
              <a:rPr lang="sk-SK" sz="7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Tento projekt sa realizuje vďaka podpore z Európskeho sociálneho fondu a Európskeho fondu regionálneho rozvoja v rámci Operačného programu Ľudské zdroje, </a:t>
            </a:r>
            <a:r>
              <a:rPr lang="sk-SK" sz="700" dirty="0">
                <a:solidFill>
                  <a:prstClr val="black"/>
                </a:solidFill>
                <a:latin typeface="Arial" pitchFamily="34" charset="0"/>
                <a:cs typeface="Arial" pitchFamily="34" charset="0"/>
                <a:hlinkClick r:id="rId4"/>
              </a:rPr>
              <a:t>www.esf.gov.sk</a:t>
            </a:r>
            <a:endParaRPr lang="sk-SK" sz="7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Nadpis 1">
            <a:extLst>
              <a:ext uri="{FF2B5EF4-FFF2-40B4-BE49-F238E27FC236}">
                <a16:creationId xmlns:a16="http://schemas.microsoft.com/office/drawing/2014/main" id="{03AED1C8-4E33-D0BA-43F7-A8E03ECC5518}"/>
              </a:ext>
            </a:extLst>
          </p:cNvPr>
          <p:cNvSpPr txBox="1">
            <a:spLocks/>
          </p:cNvSpPr>
          <p:nvPr/>
        </p:nvSpPr>
        <p:spPr>
          <a:xfrm>
            <a:off x="729758" y="464354"/>
            <a:ext cx="1667440" cy="51102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sk-SK" sz="1600" dirty="0">
                <a:solidFill>
                  <a:srgbClr val="0070C0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RODINNÉ </a:t>
            </a:r>
            <a:br>
              <a:rPr lang="sk-SK" sz="1600" dirty="0">
                <a:solidFill>
                  <a:srgbClr val="0070C0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</a:br>
            <a:r>
              <a:rPr lang="sk-SK" sz="1600" dirty="0">
                <a:solidFill>
                  <a:srgbClr val="0070C0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PORADNE</a:t>
            </a:r>
          </a:p>
        </p:txBody>
      </p:sp>
      <p:sp>
        <p:nvSpPr>
          <p:cNvPr id="11" name="Podnadpis 2">
            <a:extLst>
              <a:ext uri="{FF2B5EF4-FFF2-40B4-BE49-F238E27FC236}">
                <a16:creationId xmlns:a16="http://schemas.microsoft.com/office/drawing/2014/main" id="{2C0A9A7C-F2AA-19DD-8866-DB770218856F}"/>
              </a:ext>
            </a:extLst>
          </p:cNvPr>
          <p:cNvSpPr txBox="1">
            <a:spLocks/>
          </p:cNvSpPr>
          <p:nvPr/>
        </p:nvSpPr>
        <p:spPr>
          <a:xfrm>
            <a:off x="739908" y="279191"/>
            <a:ext cx="1667440" cy="2168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sk-SK" sz="900" dirty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Národný projekt</a:t>
            </a:r>
          </a:p>
        </p:txBody>
      </p:sp>
      <p:sp>
        <p:nvSpPr>
          <p:cNvPr id="12" name="Obdélník 7">
            <a:extLst>
              <a:ext uri="{FF2B5EF4-FFF2-40B4-BE49-F238E27FC236}">
                <a16:creationId xmlns:a16="http://schemas.microsoft.com/office/drawing/2014/main" id="{D27BA050-8B06-0762-30F1-08C5D75C6CE8}"/>
              </a:ext>
            </a:extLst>
          </p:cNvPr>
          <p:cNvSpPr/>
          <p:nvPr/>
        </p:nvSpPr>
        <p:spPr>
          <a:xfrm>
            <a:off x="1887987" y="426797"/>
            <a:ext cx="2096530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/>
            <a:r>
              <a:rPr lang="sk-SK" sz="9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poradensko-psychologické</a:t>
            </a:r>
          </a:p>
          <a:p>
            <a:pPr defTabSz="914400"/>
            <a:r>
              <a:rPr lang="sk-SK" sz="9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služby pre jednotlivcov,</a:t>
            </a:r>
          </a:p>
          <a:p>
            <a:pPr defTabSz="914400"/>
            <a:r>
              <a:rPr lang="sk-SK" sz="9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páry a rodiny</a:t>
            </a:r>
          </a:p>
        </p:txBody>
      </p:sp>
      <p:pic>
        <p:nvPicPr>
          <p:cNvPr id="14" name="Obrázok 13">
            <a:extLst>
              <a:ext uri="{FF2B5EF4-FFF2-40B4-BE49-F238E27FC236}">
                <a16:creationId xmlns:a16="http://schemas.microsoft.com/office/drawing/2014/main" id="{5A41E98B-ECCC-BC04-EEA8-6AD30A098447}"/>
              </a:ext>
            </a:extLst>
          </p:cNvPr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1223" y="279191"/>
            <a:ext cx="798745" cy="798429"/>
          </a:xfrm>
          <a:prstGeom prst="rect">
            <a:avLst/>
          </a:prstGeom>
        </p:spPr>
      </p:pic>
      <p:sp>
        <p:nvSpPr>
          <p:cNvPr id="16" name="Nadpis 1">
            <a:extLst>
              <a:ext uri="{FF2B5EF4-FFF2-40B4-BE49-F238E27FC236}">
                <a16:creationId xmlns:a16="http://schemas.microsoft.com/office/drawing/2014/main" id="{391A1F04-4538-23AF-3404-959FC045FD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5650" y="1526759"/>
            <a:ext cx="10662205" cy="554658"/>
          </a:xfrm>
        </p:spPr>
        <p:txBody>
          <a:bodyPr>
            <a:noAutofit/>
          </a:bodyPr>
          <a:lstStyle/>
          <a:p>
            <a:pPr algn="ctr"/>
            <a:r>
              <a:rPr lang="sk-SK" sz="3200" b="1" dirty="0">
                <a:solidFill>
                  <a:srgbClr val="244FA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Autorský tím - expertný tím</a:t>
            </a:r>
          </a:p>
        </p:txBody>
      </p:sp>
      <p:sp>
        <p:nvSpPr>
          <p:cNvPr id="20" name="Podnadpis 2">
            <a:extLst>
              <a:ext uri="{FF2B5EF4-FFF2-40B4-BE49-F238E27FC236}">
                <a16:creationId xmlns:a16="http://schemas.microsoft.com/office/drawing/2014/main" id="{1E4A7BA7-92B9-FC56-03A4-578A9EFE17C3}"/>
              </a:ext>
            </a:extLst>
          </p:cNvPr>
          <p:cNvSpPr txBox="1">
            <a:spLocks/>
          </p:cNvSpPr>
          <p:nvPr/>
        </p:nvSpPr>
        <p:spPr>
          <a:xfrm>
            <a:off x="10165052" y="6386009"/>
            <a:ext cx="1630699" cy="3404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sk-SK" sz="1200" dirty="0">
                <a:solidFill>
                  <a:srgbClr val="244FA3"/>
                </a:solidFill>
              </a:rPr>
              <a:t>13. september 2023</a:t>
            </a:r>
          </a:p>
        </p:txBody>
      </p:sp>
    </p:spTree>
    <p:extLst>
      <p:ext uri="{BB962C8B-B14F-4D97-AF65-F5344CB8AC3E}">
        <p14:creationId xmlns:p14="http://schemas.microsoft.com/office/powerpoint/2010/main" val="987583236"/>
      </p:ext>
    </p:extLst>
  </p:cSld>
  <p:clrMapOvr>
    <a:masterClrMapping/>
  </p:clrMapOvr>
  <p:transition spd="slow">
    <p:strips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dĺžnik 11">
            <a:extLst>
              <a:ext uri="{FF2B5EF4-FFF2-40B4-BE49-F238E27FC236}">
                <a16:creationId xmlns:a16="http://schemas.microsoft.com/office/drawing/2014/main" id="{11991298-12D9-1292-EA63-A0D398B5177D}"/>
              </a:ext>
            </a:extLst>
          </p:cNvPr>
          <p:cNvSpPr/>
          <p:nvPr/>
        </p:nvSpPr>
        <p:spPr>
          <a:xfrm>
            <a:off x="0" y="1219995"/>
            <a:ext cx="12192000" cy="4407082"/>
          </a:xfrm>
          <a:prstGeom prst="rect">
            <a:avLst/>
          </a:prstGeom>
          <a:solidFill>
            <a:srgbClr val="244FA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6E4C2C3B-6E3C-A148-8F9F-5D9EE196A91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799161"/>
            <a:ext cx="9144000" cy="1918598"/>
          </a:xfrm>
        </p:spPr>
        <p:txBody>
          <a:bodyPr>
            <a:normAutofit/>
          </a:bodyPr>
          <a:lstStyle/>
          <a:p>
            <a:r>
              <a:rPr lang="sk-SK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Ďakujem Vám za pozornosť!</a:t>
            </a:r>
          </a:p>
        </p:txBody>
      </p:sp>
      <p:pic>
        <p:nvPicPr>
          <p:cNvPr id="4" name="Obrázok 3">
            <a:extLst>
              <a:ext uri="{FF2B5EF4-FFF2-40B4-BE49-F238E27FC236}">
                <a16:creationId xmlns:a16="http://schemas.microsoft.com/office/drawing/2014/main" id="{2BF225D3-9143-3BC6-8199-5B43A01B2FEA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6231" y="5935611"/>
            <a:ext cx="532793" cy="651560"/>
          </a:xfrm>
          <a:prstGeom prst="rect">
            <a:avLst/>
          </a:prstGeom>
        </p:spPr>
      </p:pic>
      <p:pic>
        <p:nvPicPr>
          <p:cNvPr id="5" name="Obrázek 11" descr="4loga.jpg">
            <a:extLst>
              <a:ext uri="{FF2B5EF4-FFF2-40B4-BE49-F238E27FC236}">
                <a16:creationId xmlns:a16="http://schemas.microsoft.com/office/drawing/2014/main" id="{4D9D9344-7367-3C9C-BF97-834F9D81C05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99138" y="5771636"/>
            <a:ext cx="4850747" cy="1052911"/>
          </a:xfrm>
          <a:prstGeom prst="rect">
            <a:avLst/>
          </a:prstGeom>
        </p:spPr>
      </p:pic>
      <p:sp>
        <p:nvSpPr>
          <p:cNvPr id="6" name="Obdĺžnik 5">
            <a:extLst>
              <a:ext uri="{FF2B5EF4-FFF2-40B4-BE49-F238E27FC236}">
                <a16:creationId xmlns:a16="http://schemas.microsoft.com/office/drawing/2014/main" id="{0476B919-B24A-8F3B-68FE-062A1ADD1967}"/>
              </a:ext>
            </a:extLst>
          </p:cNvPr>
          <p:cNvSpPr/>
          <p:nvPr/>
        </p:nvSpPr>
        <p:spPr>
          <a:xfrm>
            <a:off x="6873332" y="5935611"/>
            <a:ext cx="4715284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/>
            <a:r>
              <a:rPr lang="sk-SK" sz="9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Tento projekt sa realizuje vďaka podpore z Európskeho sociálneho fondu</a:t>
            </a:r>
          </a:p>
          <a:p>
            <a:pPr defTabSz="914400"/>
            <a:r>
              <a:rPr lang="sk-SK" sz="9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 Európskeho fondu regionálneho rozvoja v rámci Operačného programu Ľudské zdroje, </a:t>
            </a:r>
            <a:r>
              <a:rPr lang="sk-SK" sz="900" dirty="0">
                <a:solidFill>
                  <a:prstClr val="black"/>
                </a:solidFill>
                <a:latin typeface="Arial" pitchFamily="34" charset="0"/>
                <a:cs typeface="Arial" pitchFamily="34" charset="0"/>
                <a:hlinkClick r:id="rId4"/>
              </a:rPr>
              <a:t>www.esf.gov.sk</a:t>
            </a:r>
            <a:endParaRPr lang="sk-SK" sz="9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Nadpis 1">
            <a:extLst>
              <a:ext uri="{FF2B5EF4-FFF2-40B4-BE49-F238E27FC236}">
                <a16:creationId xmlns:a16="http://schemas.microsoft.com/office/drawing/2014/main" id="{B9E8342D-BE68-FA21-BD95-B919F245CE28}"/>
              </a:ext>
            </a:extLst>
          </p:cNvPr>
          <p:cNvSpPr txBox="1">
            <a:spLocks/>
          </p:cNvSpPr>
          <p:nvPr/>
        </p:nvSpPr>
        <p:spPr>
          <a:xfrm>
            <a:off x="695304" y="462960"/>
            <a:ext cx="1667440" cy="63403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sk-SK" sz="2000" dirty="0">
                <a:solidFill>
                  <a:srgbClr val="0070C0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RODINNÉ </a:t>
            </a:r>
            <a:br>
              <a:rPr lang="sk-SK" sz="2000" dirty="0">
                <a:solidFill>
                  <a:srgbClr val="0070C0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</a:br>
            <a:r>
              <a:rPr lang="sk-SK" sz="2000" dirty="0">
                <a:solidFill>
                  <a:srgbClr val="0070C0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PORADNE</a:t>
            </a:r>
          </a:p>
        </p:txBody>
      </p:sp>
      <p:sp>
        <p:nvSpPr>
          <p:cNvPr id="14" name="Podnadpis 2">
            <a:extLst>
              <a:ext uri="{FF2B5EF4-FFF2-40B4-BE49-F238E27FC236}">
                <a16:creationId xmlns:a16="http://schemas.microsoft.com/office/drawing/2014/main" id="{6A37944E-CEB4-B582-7B44-30D134FF9E09}"/>
              </a:ext>
            </a:extLst>
          </p:cNvPr>
          <p:cNvSpPr txBox="1">
            <a:spLocks/>
          </p:cNvSpPr>
          <p:nvPr/>
        </p:nvSpPr>
        <p:spPr>
          <a:xfrm>
            <a:off x="695304" y="212285"/>
            <a:ext cx="1667440" cy="277052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sk-SK" sz="1400" dirty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Národný projekt</a:t>
            </a:r>
          </a:p>
        </p:txBody>
      </p:sp>
      <p:sp>
        <p:nvSpPr>
          <p:cNvPr id="15" name="Obdélník 7">
            <a:extLst>
              <a:ext uri="{FF2B5EF4-FFF2-40B4-BE49-F238E27FC236}">
                <a16:creationId xmlns:a16="http://schemas.microsoft.com/office/drawing/2014/main" id="{9882EB8A-EAB7-AA8D-6A3B-95DA5B2DD8A4}"/>
              </a:ext>
            </a:extLst>
          </p:cNvPr>
          <p:cNvSpPr/>
          <p:nvPr/>
        </p:nvSpPr>
        <p:spPr>
          <a:xfrm>
            <a:off x="2076978" y="462960"/>
            <a:ext cx="2096530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/>
            <a:r>
              <a:rPr lang="sk-SK" sz="11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poradensko-psychologické</a:t>
            </a:r>
          </a:p>
          <a:p>
            <a:pPr defTabSz="914400"/>
            <a:r>
              <a:rPr lang="sk-SK" sz="11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služby pre jednotlivcov,</a:t>
            </a:r>
          </a:p>
          <a:p>
            <a:pPr defTabSz="914400"/>
            <a:r>
              <a:rPr lang="sk-SK" sz="11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páry a rodiny</a:t>
            </a:r>
          </a:p>
        </p:txBody>
      </p:sp>
      <p:sp>
        <p:nvSpPr>
          <p:cNvPr id="16" name="BlokTextu 15">
            <a:extLst>
              <a:ext uri="{FF2B5EF4-FFF2-40B4-BE49-F238E27FC236}">
                <a16:creationId xmlns:a16="http://schemas.microsoft.com/office/drawing/2014/main" id="{6419C631-827E-235C-9C82-FE1C912A0B5B}"/>
              </a:ext>
            </a:extLst>
          </p:cNvPr>
          <p:cNvSpPr txBox="1"/>
          <p:nvPr/>
        </p:nvSpPr>
        <p:spPr>
          <a:xfrm>
            <a:off x="4018528" y="486043"/>
            <a:ext cx="269923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sk-SK" sz="10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Prijímateľ Inštitút pre výskum práce a rodiny v spolupráci s partnerom Ústredie práce, sociálnych vecí a rodiny realizujú</a:t>
            </a:r>
          </a:p>
        </p:txBody>
      </p:sp>
      <p:pic>
        <p:nvPicPr>
          <p:cNvPr id="17" name="Obrázok 16">
            <a:extLst>
              <a:ext uri="{FF2B5EF4-FFF2-40B4-BE49-F238E27FC236}">
                <a16:creationId xmlns:a16="http://schemas.microsoft.com/office/drawing/2014/main" id="{F2B50478-B02C-3E4C-8197-18D1C1A442E2}"/>
              </a:ext>
            </a:extLst>
          </p:cNvPr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9060" y="124364"/>
            <a:ext cx="1021345" cy="10209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4144899"/>
      </p:ext>
    </p:extLst>
  </p:cSld>
  <p:clrMapOvr>
    <a:masterClrMapping/>
  </p:clrMapOvr>
  <p:transition spd="slow">
    <p:strips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Obdĺžnik 17">
            <a:extLst>
              <a:ext uri="{FF2B5EF4-FFF2-40B4-BE49-F238E27FC236}">
                <a16:creationId xmlns:a16="http://schemas.microsoft.com/office/drawing/2014/main" id="{12BAEB64-0A4A-AE4A-34C2-09B89C8D7CAB}"/>
              </a:ext>
            </a:extLst>
          </p:cNvPr>
          <p:cNvSpPr/>
          <p:nvPr/>
        </p:nvSpPr>
        <p:spPr>
          <a:xfrm>
            <a:off x="0" y="1225226"/>
            <a:ext cx="12192000" cy="5630728"/>
          </a:xfrm>
          <a:prstGeom prst="rect">
            <a:avLst/>
          </a:prstGeom>
          <a:gradFill flip="none" rotWithShape="1">
            <a:gsLst>
              <a:gs pos="0">
                <a:srgbClr val="D3DEF5"/>
              </a:gs>
              <a:gs pos="10000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pic>
        <p:nvPicPr>
          <p:cNvPr id="7" name="Obrázok 6">
            <a:extLst>
              <a:ext uri="{FF2B5EF4-FFF2-40B4-BE49-F238E27FC236}">
                <a16:creationId xmlns:a16="http://schemas.microsoft.com/office/drawing/2014/main" id="{12520A57-ACE6-45A0-A36B-F94908F14556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5328" y="471991"/>
            <a:ext cx="364620" cy="445899"/>
          </a:xfrm>
          <a:prstGeom prst="rect">
            <a:avLst/>
          </a:prstGeom>
        </p:spPr>
      </p:pic>
      <p:pic>
        <p:nvPicPr>
          <p:cNvPr id="8" name="Obrázek 11" descr="4loga.jpg">
            <a:extLst>
              <a:ext uri="{FF2B5EF4-FFF2-40B4-BE49-F238E27FC236}">
                <a16:creationId xmlns:a16="http://schemas.microsoft.com/office/drawing/2014/main" id="{77E96CB3-F7F2-1478-CFAC-D0853BD0ACA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357055"/>
            <a:ext cx="3319633" cy="720565"/>
          </a:xfrm>
          <a:prstGeom prst="rect">
            <a:avLst/>
          </a:prstGeom>
        </p:spPr>
      </p:pic>
      <p:sp>
        <p:nvSpPr>
          <p:cNvPr id="9" name="Obdĺžnik 8">
            <a:extLst>
              <a:ext uri="{FF2B5EF4-FFF2-40B4-BE49-F238E27FC236}">
                <a16:creationId xmlns:a16="http://schemas.microsoft.com/office/drawing/2014/main" id="{1BFECAAE-E12B-DC0E-5368-53703C64BCCD}"/>
              </a:ext>
            </a:extLst>
          </p:cNvPr>
          <p:cNvSpPr/>
          <p:nvPr/>
        </p:nvSpPr>
        <p:spPr>
          <a:xfrm>
            <a:off x="9523119" y="453203"/>
            <a:ext cx="22788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/>
            <a:r>
              <a:rPr lang="sk-SK" sz="7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Tento projekt sa realizuje vďaka podpore z Európskeho sociálneho fondu a Európskeho fondu regionálneho rozvoja v rámci Operačného programu Ľudské zdroje, </a:t>
            </a:r>
            <a:r>
              <a:rPr lang="sk-SK" sz="700" dirty="0">
                <a:solidFill>
                  <a:prstClr val="black"/>
                </a:solidFill>
                <a:latin typeface="Arial" pitchFamily="34" charset="0"/>
                <a:cs typeface="Arial" pitchFamily="34" charset="0"/>
                <a:hlinkClick r:id="rId4"/>
              </a:rPr>
              <a:t>www.esf.gov.sk</a:t>
            </a:r>
            <a:endParaRPr lang="sk-SK" sz="7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Nadpis 1">
            <a:extLst>
              <a:ext uri="{FF2B5EF4-FFF2-40B4-BE49-F238E27FC236}">
                <a16:creationId xmlns:a16="http://schemas.microsoft.com/office/drawing/2014/main" id="{03AED1C8-4E33-D0BA-43F7-A8E03ECC5518}"/>
              </a:ext>
            </a:extLst>
          </p:cNvPr>
          <p:cNvSpPr txBox="1">
            <a:spLocks/>
          </p:cNvSpPr>
          <p:nvPr/>
        </p:nvSpPr>
        <p:spPr>
          <a:xfrm>
            <a:off x="729758" y="464354"/>
            <a:ext cx="1667440" cy="51102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sk-SK" sz="1600" dirty="0">
                <a:solidFill>
                  <a:srgbClr val="0070C0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RODINNÉ </a:t>
            </a:r>
            <a:br>
              <a:rPr lang="sk-SK" sz="1600" dirty="0">
                <a:solidFill>
                  <a:srgbClr val="0070C0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</a:br>
            <a:r>
              <a:rPr lang="sk-SK" sz="1600" dirty="0">
                <a:solidFill>
                  <a:srgbClr val="0070C0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PORADNE</a:t>
            </a:r>
          </a:p>
        </p:txBody>
      </p:sp>
      <p:sp>
        <p:nvSpPr>
          <p:cNvPr id="11" name="Podnadpis 2">
            <a:extLst>
              <a:ext uri="{FF2B5EF4-FFF2-40B4-BE49-F238E27FC236}">
                <a16:creationId xmlns:a16="http://schemas.microsoft.com/office/drawing/2014/main" id="{2C0A9A7C-F2AA-19DD-8866-DB770218856F}"/>
              </a:ext>
            </a:extLst>
          </p:cNvPr>
          <p:cNvSpPr txBox="1">
            <a:spLocks/>
          </p:cNvSpPr>
          <p:nvPr/>
        </p:nvSpPr>
        <p:spPr>
          <a:xfrm>
            <a:off x="739908" y="279191"/>
            <a:ext cx="1667440" cy="2168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sk-SK" sz="900" dirty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Národný projekt</a:t>
            </a:r>
          </a:p>
        </p:txBody>
      </p:sp>
      <p:sp>
        <p:nvSpPr>
          <p:cNvPr id="12" name="Obdélník 7">
            <a:extLst>
              <a:ext uri="{FF2B5EF4-FFF2-40B4-BE49-F238E27FC236}">
                <a16:creationId xmlns:a16="http://schemas.microsoft.com/office/drawing/2014/main" id="{D27BA050-8B06-0762-30F1-08C5D75C6CE8}"/>
              </a:ext>
            </a:extLst>
          </p:cNvPr>
          <p:cNvSpPr/>
          <p:nvPr/>
        </p:nvSpPr>
        <p:spPr>
          <a:xfrm>
            <a:off x="1887987" y="426797"/>
            <a:ext cx="2096530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/>
            <a:r>
              <a:rPr lang="sk-SK" sz="9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poradensko-psychologické</a:t>
            </a:r>
          </a:p>
          <a:p>
            <a:pPr defTabSz="914400"/>
            <a:r>
              <a:rPr lang="sk-SK" sz="9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služby pre jednotlivcov,</a:t>
            </a:r>
          </a:p>
          <a:p>
            <a:pPr defTabSz="914400"/>
            <a:r>
              <a:rPr lang="sk-SK" sz="9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páry a rodiny</a:t>
            </a:r>
          </a:p>
        </p:txBody>
      </p:sp>
      <p:pic>
        <p:nvPicPr>
          <p:cNvPr id="14" name="Obrázok 13">
            <a:extLst>
              <a:ext uri="{FF2B5EF4-FFF2-40B4-BE49-F238E27FC236}">
                <a16:creationId xmlns:a16="http://schemas.microsoft.com/office/drawing/2014/main" id="{5A41E98B-ECCC-BC04-EEA8-6AD30A098447}"/>
              </a:ext>
            </a:extLst>
          </p:cNvPr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1223" y="279191"/>
            <a:ext cx="798745" cy="798429"/>
          </a:xfrm>
          <a:prstGeom prst="rect">
            <a:avLst/>
          </a:prstGeom>
        </p:spPr>
      </p:pic>
      <p:sp>
        <p:nvSpPr>
          <p:cNvPr id="16" name="Nadpis 1">
            <a:extLst>
              <a:ext uri="{FF2B5EF4-FFF2-40B4-BE49-F238E27FC236}">
                <a16:creationId xmlns:a16="http://schemas.microsoft.com/office/drawing/2014/main" id="{391A1F04-4538-23AF-3404-959FC045FD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5140" y="1453189"/>
            <a:ext cx="10662205" cy="554658"/>
          </a:xfrm>
        </p:spPr>
        <p:txBody>
          <a:bodyPr>
            <a:noAutofit/>
          </a:bodyPr>
          <a:lstStyle/>
          <a:p>
            <a:pPr algn="ctr"/>
            <a:r>
              <a:rPr lang="sk-SK" sz="3200" b="1" dirty="0">
                <a:solidFill>
                  <a:srgbClr val="244FA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Pilotné</a:t>
            </a:r>
            <a:r>
              <a:rPr lang="sk-SK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k-SK" sz="3200" b="1" dirty="0">
                <a:solidFill>
                  <a:srgbClr val="244FA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rodinné poradne na Slovensku</a:t>
            </a:r>
          </a:p>
        </p:txBody>
      </p:sp>
      <p:sp>
        <p:nvSpPr>
          <p:cNvPr id="13" name="Podnadpis 2">
            <a:extLst>
              <a:ext uri="{FF2B5EF4-FFF2-40B4-BE49-F238E27FC236}">
                <a16:creationId xmlns:a16="http://schemas.microsoft.com/office/drawing/2014/main" id="{0900FB71-C605-D71F-794C-51623A870EA7}"/>
              </a:ext>
            </a:extLst>
          </p:cNvPr>
          <p:cNvSpPr txBox="1">
            <a:spLocks/>
          </p:cNvSpPr>
          <p:nvPr/>
        </p:nvSpPr>
        <p:spPr>
          <a:xfrm>
            <a:off x="10165052" y="6386009"/>
            <a:ext cx="1630699" cy="3404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sk-SK" sz="1200" dirty="0">
                <a:solidFill>
                  <a:srgbClr val="244FA3"/>
                </a:solidFill>
              </a:rPr>
              <a:t>13.  septembra 2023</a:t>
            </a:r>
          </a:p>
        </p:txBody>
      </p:sp>
      <p:pic>
        <p:nvPicPr>
          <p:cNvPr id="17" name="Obrázok 16">
            <a:extLst>
              <a:ext uri="{FF2B5EF4-FFF2-40B4-BE49-F238E27FC236}">
                <a16:creationId xmlns:a16="http://schemas.microsoft.com/office/drawing/2014/main" id="{4A1E9F7E-A3A5-DDF9-2DDD-6BBB8FDCB85D}"/>
              </a:ext>
            </a:extLst>
          </p:cNvPr>
          <p:cNvPicPr>
            <a:picLocks noChangeAspect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1222" y="2001795"/>
            <a:ext cx="8613603" cy="4457761"/>
          </a:xfrm>
          <a:prstGeom prst="rect">
            <a:avLst/>
          </a:prstGeom>
        </p:spPr>
      </p:pic>
      <p:pic>
        <p:nvPicPr>
          <p:cNvPr id="19" name="Obrázok 18">
            <a:extLst>
              <a:ext uri="{FF2B5EF4-FFF2-40B4-BE49-F238E27FC236}">
                <a16:creationId xmlns:a16="http://schemas.microsoft.com/office/drawing/2014/main" id="{29E22E42-B739-18CB-981B-3B70BF1256E4}"/>
              </a:ext>
            </a:extLst>
          </p:cNvPr>
          <p:cNvPicPr>
            <a:picLocks noChangeAspect="1"/>
          </p:cNvPicPr>
          <p:nvPr/>
        </p:nvPicPr>
        <p:blipFill>
          <a:blip r:embed="rId7" cstate="hq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593" y="2156000"/>
            <a:ext cx="2476266" cy="24752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517566"/>
      </p:ext>
    </p:extLst>
  </p:cSld>
  <p:clrMapOvr>
    <a:masterClrMapping/>
  </p:clrMapOvr>
  <p:transition spd="slow">
    <p:strips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Obdĺžnik 17">
            <a:extLst>
              <a:ext uri="{FF2B5EF4-FFF2-40B4-BE49-F238E27FC236}">
                <a16:creationId xmlns:a16="http://schemas.microsoft.com/office/drawing/2014/main" id="{12BAEB64-0A4A-AE4A-34C2-09B89C8D7CAB}"/>
              </a:ext>
            </a:extLst>
          </p:cNvPr>
          <p:cNvSpPr/>
          <p:nvPr/>
        </p:nvSpPr>
        <p:spPr>
          <a:xfrm>
            <a:off x="0" y="1213096"/>
            <a:ext cx="12192000" cy="5630728"/>
          </a:xfrm>
          <a:prstGeom prst="rect">
            <a:avLst/>
          </a:prstGeom>
          <a:gradFill flip="none" rotWithShape="1">
            <a:gsLst>
              <a:gs pos="0">
                <a:srgbClr val="D3DEF5"/>
              </a:gs>
              <a:gs pos="10000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pic>
        <p:nvPicPr>
          <p:cNvPr id="7" name="Obrázok 6">
            <a:extLst>
              <a:ext uri="{FF2B5EF4-FFF2-40B4-BE49-F238E27FC236}">
                <a16:creationId xmlns:a16="http://schemas.microsoft.com/office/drawing/2014/main" id="{12520A57-ACE6-45A0-A36B-F94908F14556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5328" y="471991"/>
            <a:ext cx="364620" cy="445899"/>
          </a:xfrm>
          <a:prstGeom prst="rect">
            <a:avLst/>
          </a:prstGeom>
        </p:spPr>
      </p:pic>
      <p:pic>
        <p:nvPicPr>
          <p:cNvPr id="8" name="Obrázek 11" descr="4loga.jpg">
            <a:extLst>
              <a:ext uri="{FF2B5EF4-FFF2-40B4-BE49-F238E27FC236}">
                <a16:creationId xmlns:a16="http://schemas.microsoft.com/office/drawing/2014/main" id="{77E96CB3-F7F2-1478-CFAC-D0853BD0ACA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357055"/>
            <a:ext cx="3319633" cy="720565"/>
          </a:xfrm>
          <a:prstGeom prst="rect">
            <a:avLst/>
          </a:prstGeom>
        </p:spPr>
      </p:pic>
      <p:sp>
        <p:nvSpPr>
          <p:cNvPr id="9" name="Obdĺžnik 8">
            <a:extLst>
              <a:ext uri="{FF2B5EF4-FFF2-40B4-BE49-F238E27FC236}">
                <a16:creationId xmlns:a16="http://schemas.microsoft.com/office/drawing/2014/main" id="{1BFECAAE-E12B-DC0E-5368-53703C64BCCD}"/>
              </a:ext>
            </a:extLst>
          </p:cNvPr>
          <p:cNvSpPr/>
          <p:nvPr/>
        </p:nvSpPr>
        <p:spPr>
          <a:xfrm>
            <a:off x="9523119" y="453203"/>
            <a:ext cx="22788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/>
            <a:r>
              <a:rPr lang="sk-SK" sz="7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Tento projekt sa realizuje vďaka podpore z Európskeho sociálneho fondu a Európskeho fondu regionálneho rozvoja v rámci Operačného programu Ľudské zdroje, </a:t>
            </a:r>
            <a:r>
              <a:rPr lang="sk-SK" sz="700" dirty="0">
                <a:solidFill>
                  <a:prstClr val="black"/>
                </a:solidFill>
                <a:latin typeface="Arial" pitchFamily="34" charset="0"/>
                <a:cs typeface="Arial" pitchFamily="34" charset="0"/>
                <a:hlinkClick r:id="rId4"/>
              </a:rPr>
              <a:t>www.esf.gov.sk</a:t>
            </a:r>
            <a:endParaRPr lang="sk-SK" sz="7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Nadpis 1">
            <a:extLst>
              <a:ext uri="{FF2B5EF4-FFF2-40B4-BE49-F238E27FC236}">
                <a16:creationId xmlns:a16="http://schemas.microsoft.com/office/drawing/2014/main" id="{03AED1C8-4E33-D0BA-43F7-A8E03ECC5518}"/>
              </a:ext>
            </a:extLst>
          </p:cNvPr>
          <p:cNvSpPr txBox="1">
            <a:spLocks/>
          </p:cNvSpPr>
          <p:nvPr/>
        </p:nvSpPr>
        <p:spPr>
          <a:xfrm>
            <a:off x="729758" y="464354"/>
            <a:ext cx="1667440" cy="51102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sk-SK" sz="1600" dirty="0">
                <a:solidFill>
                  <a:srgbClr val="0070C0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RODINNÉ </a:t>
            </a:r>
            <a:br>
              <a:rPr lang="sk-SK" sz="1600" dirty="0">
                <a:solidFill>
                  <a:srgbClr val="0070C0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</a:br>
            <a:r>
              <a:rPr lang="sk-SK" sz="1600" dirty="0">
                <a:solidFill>
                  <a:srgbClr val="0070C0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PORADNE</a:t>
            </a:r>
          </a:p>
        </p:txBody>
      </p:sp>
      <p:sp>
        <p:nvSpPr>
          <p:cNvPr id="11" name="Podnadpis 2">
            <a:extLst>
              <a:ext uri="{FF2B5EF4-FFF2-40B4-BE49-F238E27FC236}">
                <a16:creationId xmlns:a16="http://schemas.microsoft.com/office/drawing/2014/main" id="{2C0A9A7C-F2AA-19DD-8866-DB770218856F}"/>
              </a:ext>
            </a:extLst>
          </p:cNvPr>
          <p:cNvSpPr txBox="1">
            <a:spLocks/>
          </p:cNvSpPr>
          <p:nvPr/>
        </p:nvSpPr>
        <p:spPr>
          <a:xfrm>
            <a:off x="739908" y="279191"/>
            <a:ext cx="1667440" cy="2168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sk-SK" sz="900" dirty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Národný projekt</a:t>
            </a:r>
          </a:p>
        </p:txBody>
      </p:sp>
      <p:sp>
        <p:nvSpPr>
          <p:cNvPr id="12" name="Obdélník 7">
            <a:extLst>
              <a:ext uri="{FF2B5EF4-FFF2-40B4-BE49-F238E27FC236}">
                <a16:creationId xmlns:a16="http://schemas.microsoft.com/office/drawing/2014/main" id="{D27BA050-8B06-0762-30F1-08C5D75C6CE8}"/>
              </a:ext>
            </a:extLst>
          </p:cNvPr>
          <p:cNvSpPr/>
          <p:nvPr/>
        </p:nvSpPr>
        <p:spPr>
          <a:xfrm>
            <a:off x="1887987" y="426797"/>
            <a:ext cx="2096530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/>
            <a:r>
              <a:rPr lang="sk-SK" sz="9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poradensko-psychologické</a:t>
            </a:r>
          </a:p>
          <a:p>
            <a:pPr defTabSz="914400"/>
            <a:r>
              <a:rPr lang="sk-SK" sz="9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služby pre jednotlivcov,</a:t>
            </a:r>
          </a:p>
          <a:p>
            <a:pPr defTabSz="914400"/>
            <a:r>
              <a:rPr lang="sk-SK" sz="9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páry a rodiny</a:t>
            </a:r>
          </a:p>
        </p:txBody>
      </p:sp>
      <p:pic>
        <p:nvPicPr>
          <p:cNvPr id="14" name="Obrázok 13">
            <a:extLst>
              <a:ext uri="{FF2B5EF4-FFF2-40B4-BE49-F238E27FC236}">
                <a16:creationId xmlns:a16="http://schemas.microsoft.com/office/drawing/2014/main" id="{5A41E98B-ECCC-BC04-EEA8-6AD30A098447}"/>
              </a:ext>
            </a:extLst>
          </p:cNvPr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1223" y="279191"/>
            <a:ext cx="798745" cy="798429"/>
          </a:xfrm>
          <a:prstGeom prst="rect">
            <a:avLst/>
          </a:prstGeom>
        </p:spPr>
      </p:pic>
      <p:sp>
        <p:nvSpPr>
          <p:cNvPr id="16" name="Nadpis 1">
            <a:extLst>
              <a:ext uri="{FF2B5EF4-FFF2-40B4-BE49-F238E27FC236}">
                <a16:creationId xmlns:a16="http://schemas.microsoft.com/office/drawing/2014/main" id="{391A1F04-4538-23AF-3404-959FC045FD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8528" y="1441470"/>
            <a:ext cx="10662205" cy="554658"/>
          </a:xfrm>
        </p:spPr>
        <p:txBody>
          <a:bodyPr>
            <a:noAutofit/>
          </a:bodyPr>
          <a:lstStyle/>
          <a:p>
            <a:pPr algn="ctr"/>
            <a:r>
              <a:rPr lang="sk-SK" sz="3200" b="1" dirty="0">
                <a:solidFill>
                  <a:srgbClr val="244FA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Cesta tvorby štandardov ROPO</a:t>
            </a:r>
          </a:p>
        </p:txBody>
      </p:sp>
      <p:sp>
        <p:nvSpPr>
          <p:cNvPr id="13" name="Podnadpis 2">
            <a:extLst>
              <a:ext uri="{FF2B5EF4-FFF2-40B4-BE49-F238E27FC236}">
                <a16:creationId xmlns:a16="http://schemas.microsoft.com/office/drawing/2014/main" id="{0900FB71-C605-D71F-794C-51623A870EA7}"/>
              </a:ext>
            </a:extLst>
          </p:cNvPr>
          <p:cNvSpPr txBox="1">
            <a:spLocks/>
          </p:cNvSpPr>
          <p:nvPr/>
        </p:nvSpPr>
        <p:spPr>
          <a:xfrm>
            <a:off x="10165052" y="6386009"/>
            <a:ext cx="1630699" cy="3404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sk-SK" sz="1200" dirty="0">
                <a:solidFill>
                  <a:srgbClr val="244FA3"/>
                </a:solidFill>
              </a:rPr>
              <a:t>13.09.2023</a:t>
            </a:r>
          </a:p>
        </p:txBody>
      </p:sp>
      <p:graphicFrame>
        <p:nvGraphicFramePr>
          <p:cNvPr id="15" name="Diagram 14">
            <a:extLst>
              <a:ext uri="{FF2B5EF4-FFF2-40B4-BE49-F238E27FC236}">
                <a16:creationId xmlns:a16="http://schemas.microsoft.com/office/drawing/2014/main" id="{A103D66B-15D7-713D-D457-4ECACF0BBD3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40095310"/>
              </p:ext>
            </p:extLst>
          </p:nvPr>
        </p:nvGraphicFramePr>
        <p:xfrm>
          <a:off x="652605" y="2017145"/>
          <a:ext cx="9878976" cy="47494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</p:spTree>
    <p:extLst>
      <p:ext uri="{BB962C8B-B14F-4D97-AF65-F5344CB8AC3E}">
        <p14:creationId xmlns:p14="http://schemas.microsoft.com/office/powerpoint/2010/main" val="4097389050"/>
      </p:ext>
    </p:extLst>
  </p:cSld>
  <p:clrMapOvr>
    <a:masterClrMapping/>
  </p:clrMapOvr>
  <p:transition spd="slow">
    <p:strips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Obdĺžnik 17">
            <a:extLst>
              <a:ext uri="{FF2B5EF4-FFF2-40B4-BE49-F238E27FC236}">
                <a16:creationId xmlns:a16="http://schemas.microsoft.com/office/drawing/2014/main" id="{12BAEB64-0A4A-AE4A-34C2-09B89C8D7CAB}"/>
              </a:ext>
            </a:extLst>
          </p:cNvPr>
          <p:cNvSpPr/>
          <p:nvPr/>
        </p:nvSpPr>
        <p:spPr>
          <a:xfrm>
            <a:off x="-14575" y="1227272"/>
            <a:ext cx="12192000" cy="5630728"/>
          </a:xfrm>
          <a:prstGeom prst="rect">
            <a:avLst/>
          </a:prstGeom>
          <a:gradFill flip="none" rotWithShape="1">
            <a:gsLst>
              <a:gs pos="0">
                <a:srgbClr val="D3DEF5"/>
              </a:gs>
              <a:gs pos="10000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pic>
        <p:nvPicPr>
          <p:cNvPr id="7" name="Obrázok 6">
            <a:extLst>
              <a:ext uri="{FF2B5EF4-FFF2-40B4-BE49-F238E27FC236}">
                <a16:creationId xmlns:a16="http://schemas.microsoft.com/office/drawing/2014/main" id="{12520A57-ACE6-45A0-A36B-F94908F14556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5328" y="471991"/>
            <a:ext cx="364620" cy="445899"/>
          </a:xfrm>
          <a:prstGeom prst="rect">
            <a:avLst/>
          </a:prstGeom>
        </p:spPr>
      </p:pic>
      <p:pic>
        <p:nvPicPr>
          <p:cNvPr id="8" name="Obrázek 11" descr="4loga.jpg">
            <a:extLst>
              <a:ext uri="{FF2B5EF4-FFF2-40B4-BE49-F238E27FC236}">
                <a16:creationId xmlns:a16="http://schemas.microsoft.com/office/drawing/2014/main" id="{77E96CB3-F7F2-1478-CFAC-D0853BD0ACA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357055"/>
            <a:ext cx="3319633" cy="720565"/>
          </a:xfrm>
          <a:prstGeom prst="rect">
            <a:avLst/>
          </a:prstGeom>
        </p:spPr>
      </p:pic>
      <p:sp>
        <p:nvSpPr>
          <p:cNvPr id="9" name="Obdĺžnik 8">
            <a:extLst>
              <a:ext uri="{FF2B5EF4-FFF2-40B4-BE49-F238E27FC236}">
                <a16:creationId xmlns:a16="http://schemas.microsoft.com/office/drawing/2014/main" id="{1BFECAAE-E12B-DC0E-5368-53703C64BCCD}"/>
              </a:ext>
            </a:extLst>
          </p:cNvPr>
          <p:cNvSpPr/>
          <p:nvPr/>
        </p:nvSpPr>
        <p:spPr>
          <a:xfrm>
            <a:off x="9523119" y="453203"/>
            <a:ext cx="22788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/>
            <a:r>
              <a:rPr lang="sk-SK" sz="7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Tento projekt sa realizuje vďaka podpore z Európskeho sociálneho fondu a Európskeho fondu regionálneho rozvoja v rámci Operačného programu Ľudské zdroje, </a:t>
            </a:r>
            <a:r>
              <a:rPr lang="sk-SK" sz="700" dirty="0">
                <a:solidFill>
                  <a:prstClr val="black"/>
                </a:solidFill>
                <a:latin typeface="Arial" pitchFamily="34" charset="0"/>
                <a:cs typeface="Arial" pitchFamily="34" charset="0"/>
                <a:hlinkClick r:id="rId4"/>
              </a:rPr>
              <a:t>www.esf.gov.sk</a:t>
            </a:r>
            <a:endParaRPr lang="sk-SK" sz="7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Nadpis 1">
            <a:extLst>
              <a:ext uri="{FF2B5EF4-FFF2-40B4-BE49-F238E27FC236}">
                <a16:creationId xmlns:a16="http://schemas.microsoft.com/office/drawing/2014/main" id="{03AED1C8-4E33-D0BA-43F7-A8E03ECC5518}"/>
              </a:ext>
            </a:extLst>
          </p:cNvPr>
          <p:cNvSpPr txBox="1">
            <a:spLocks/>
          </p:cNvSpPr>
          <p:nvPr/>
        </p:nvSpPr>
        <p:spPr>
          <a:xfrm>
            <a:off x="729758" y="464354"/>
            <a:ext cx="1667440" cy="51102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sk-SK" sz="1600" dirty="0">
                <a:solidFill>
                  <a:srgbClr val="0070C0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RODINNÉ </a:t>
            </a:r>
            <a:br>
              <a:rPr lang="sk-SK" sz="1600" dirty="0">
                <a:solidFill>
                  <a:srgbClr val="0070C0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</a:br>
            <a:r>
              <a:rPr lang="sk-SK" sz="1600" dirty="0">
                <a:solidFill>
                  <a:srgbClr val="0070C0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PORADNE</a:t>
            </a:r>
          </a:p>
        </p:txBody>
      </p:sp>
      <p:sp>
        <p:nvSpPr>
          <p:cNvPr id="11" name="Podnadpis 2">
            <a:extLst>
              <a:ext uri="{FF2B5EF4-FFF2-40B4-BE49-F238E27FC236}">
                <a16:creationId xmlns:a16="http://schemas.microsoft.com/office/drawing/2014/main" id="{2C0A9A7C-F2AA-19DD-8866-DB770218856F}"/>
              </a:ext>
            </a:extLst>
          </p:cNvPr>
          <p:cNvSpPr txBox="1">
            <a:spLocks/>
          </p:cNvSpPr>
          <p:nvPr/>
        </p:nvSpPr>
        <p:spPr>
          <a:xfrm>
            <a:off x="739908" y="279191"/>
            <a:ext cx="1667440" cy="2168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sk-SK" sz="900" dirty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Národný projekt</a:t>
            </a:r>
          </a:p>
        </p:txBody>
      </p:sp>
      <p:sp>
        <p:nvSpPr>
          <p:cNvPr id="12" name="Obdélník 7">
            <a:extLst>
              <a:ext uri="{FF2B5EF4-FFF2-40B4-BE49-F238E27FC236}">
                <a16:creationId xmlns:a16="http://schemas.microsoft.com/office/drawing/2014/main" id="{D27BA050-8B06-0762-30F1-08C5D75C6CE8}"/>
              </a:ext>
            </a:extLst>
          </p:cNvPr>
          <p:cNvSpPr/>
          <p:nvPr/>
        </p:nvSpPr>
        <p:spPr>
          <a:xfrm>
            <a:off x="1887987" y="426797"/>
            <a:ext cx="2096530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/>
            <a:r>
              <a:rPr lang="sk-SK" sz="9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poradensko-psychologické</a:t>
            </a:r>
          </a:p>
          <a:p>
            <a:pPr defTabSz="914400"/>
            <a:r>
              <a:rPr lang="sk-SK" sz="9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služby pre jednotlivcov,</a:t>
            </a:r>
          </a:p>
          <a:p>
            <a:pPr defTabSz="914400"/>
            <a:r>
              <a:rPr lang="sk-SK" sz="9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páry a rodiny</a:t>
            </a:r>
          </a:p>
        </p:txBody>
      </p:sp>
      <p:pic>
        <p:nvPicPr>
          <p:cNvPr id="14" name="Obrázok 13">
            <a:extLst>
              <a:ext uri="{FF2B5EF4-FFF2-40B4-BE49-F238E27FC236}">
                <a16:creationId xmlns:a16="http://schemas.microsoft.com/office/drawing/2014/main" id="{5A41E98B-ECCC-BC04-EEA8-6AD30A098447}"/>
              </a:ext>
            </a:extLst>
          </p:cNvPr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1223" y="279191"/>
            <a:ext cx="798745" cy="798429"/>
          </a:xfrm>
          <a:prstGeom prst="rect">
            <a:avLst/>
          </a:prstGeom>
        </p:spPr>
      </p:pic>
      <p:sp>
        <p:nvSpPr>
          <p:cNvPr id="16" name="Nadpis 1">
            <a:extLst>
              <a:ext uri="{FF2B5EF4-FFF2-40B4-BE49-F238E27FC236}">
                <a16:creationId xmlns:a16="http://schemas.microsoft.com/office/drawing/2014/main" id="{391A1F04-4538-23AF-3404-959FC045FD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5140" y="1442679"/>
            <a:ext cx="10662205" cy="554658"/>
          </a:xfrm>
        </p:spPr>
        <p:txBody>
          <a:bodyPr>
            <a:noAutofit/>
          </a:bodyPr>
          <a:lstStyle/>
          <a:p>
            <a:pPr algn="ctr"/>
            <a:r>
              <a:rPr lang="sk-SK" sz="3200" b="1" dirty="0">
                <a:solidFill>
                  <a:srgbClr val="244FA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Analýza implementácie štandardov pre ROPO</a:t>
            </a:r>
          </a:p>
        </p:txBody>
      </p:sp>
      <p:sp>
        <p:nvSpPr>
          <p:cNvPr id="20" name="Podnadpis 2">
            <a:extLst>
              <a:ext uri="{FF2B5EF4-FFF2-40B4-BE49-F238E27FC236}">
                <a16:creationId xmlns:a16="http://schemas.microsoft.com/office/drawing/2014/main" id="{1E4A7BA7-92B9-FC56-03A4-578A9EFE17C3}"/>
              </a:ext>
            </a:extLst>
          </p:cNvPr>
          <p:cNvSpPr txBox="1">
            <a:spLocks/>
          </p:cNvSpPr>
          <p:nvPr/>
        </p:nvSpPr>
        <p:spPr>
          <a:xfrm>
            <a:off x="10165052" y="6386009"/>
            <a:ext cx="1630699" cy="3404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sk-SK" sz="1200" dirty="0">
                <a:solidFill>
                  <a:srgbClr val="244FA3"/>
                </a:solidFill>
              </a:rPr>
              <a:t>13. septembra 2023</a:t>
            </a:r>
          </a:p>
        </p:txBody>
      </p:sp>
      <p:grpSp>
        <p:nvGrpSpPr>
          <p:cNvPr id="15" name="Group 1">
            <a:extLst>
              <a:ext uri="{FF2B5EF4-FFF2-40B4-BE49-F238E27FC236}">
                <a16:creationId xmlns:a16="http://schemas.microsoft.com/office/drawing/2014/main" id="{828E36D4-419E-8701-3074-13E901184FB2}"/>
              </a:ext>
            </a:extLst>
          </p:cNvPr>
          <p:cNvGrpSpPr/>
          <p:nvPr/>
        </p:nvGrpSpPr>
        <p:grpSpPr>
          <a:xfrm>
            <a:off x="723330" y="3271665"/>
            <a:ext cx="1501338" cy="1092757"/>
            <a:chOff x="3175" y="1884363"/>
            <a:chExt cx="1693863" cy="1546225"/>
          </a:xfrm>
        </p:grpSpPr>
        <p:sp>
          <p:nvSpPr>
            <p:cNvPr id="17" name="Freeform 11">
              <a:extLst>
                <a:ext uri="{FF2B5EF4-FFF2-40B4-BE49-F238E27FC236}">
                  <a16:creationId xmlns:a16="http://schemas.microsoft.com/office/drawing/2014/main" id="{0E1B0C9C-6FF9-0D13-7C6D-4EA390B683CF}"/>
                </a:ext>
              </a:extLst>
            </p:cNvPr>
            <p:cNvSpPr>
              <a:spLocks/>
            </p:cNvSpPr>
            <p:nvPr/>
          </p:nvSpPr>
          <p:spPr bwMode="auto">
            <a:xfrm>
              <a:off x="3175" y="1998663"/>
              <a:ext cx="1636713" cy="1431925"/>
            </a:xfrm>
            <a:custGeom>
              <a:avLst/>
              <a:gdLst>
                <a:gd name="T0" fmla="*/ 430 w 430"/>
                <a:gd name="T1" fmla="*/ 0 h 376"/>
                <a:gd name="T2" fmla="*/ 430 w 430"/>
                <a:gd name="T3" fmla="*/ 208 h 376"/>
                <a:gd name="T4" fmla="*/ 262 w 430"/>
                <a:gd name="T5" fmla="*/ 376 h 376"/>
                <a:gd name="T6" fmla="*/ 0 w 430"/>
                <a:gd name="T7" fmla="*/ 376 h 3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0" h="376">
                  <a:moveTo>
                    <a:pt x="430" y="0"/>
                  </a:moveTo>
                  <a:cubicBezTo>
                    <a:pt x="430" y="208"/>
                    <a:pt x="430" y="208"/>
                    <a:pt x="430" y="208"/>
                  </a:cubicBezTo>
                  <a:cubicBezTo>
                    <a:pt x="337" y="208"/>
                    <a:pt x="262" y="283"/>
                    <a:pt x="262" y="376"/>
                  </a:cubicBezTo>
                  <a:cubicBezTo>
                    <a:pt x="0" y="376"/>
                    <a:pt x="0" y="376"/>
                    <a:pt x="0" y="376"/>
                  </a:cubicBezTo>
                </a:path>
              </a:pathLst>
            </a:custGeom>
            <a:noFill/>
            <a:ln w="46038" cap="flat">
              <a:solidFill>
                <a:schemeClr val="tx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9" name="Oval 12">
              <a:extLst>
                <a:ext uri="{FF2B5EF4-FFF2-40B4-BE49-F238E27FC236}">
                  <a16:creationId xmlns:a16="http://schemas.microsoft.com/office/drawing/2014/main" id="{B9E5003D-0456-A3E2-C44E-C257ECE044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82738" y="1884363"/>
              <a:ext cx="114300" cy="114300"/>
            </a:xfrm>
            <a:prstGeom prst="ellipse">
              <a:avLst/>
            </a:prstGeom>
            <a:noFill/>
            <a:ln w="46038" cap="flat">
              <a:solidFill>
                <a:schemeClr val="tx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grpSp>
        <p:nvGrpSpPr>
          <p:cNvPr id="21" name="Group 4">
            <a:extLst>
              <a:ext uri="{FF2B5EF4-FFF2-40B4-BE49-F238E27FC236}">
                <a16:creationId xmlns:a16="http://schemas.microsoft.com/office/drawing/2014/main" id="{A8441313-4DC8-1732-67C7-179B568FF765}"/>
              </a:ext>
            </a:extLst>
          </p:cNvPr>
          <p:cNvGrpSpPr/>
          <p:nvPr/>
        </p:nvGrpSpPr>
        <p:grpSpPr>
          <a:xfrm>
            <a:off x="2724174" y="4364422"/>
            <a:ext cx="1499930" cy="1092757"/>
            <a:chOff x="2260600" y="3430588"/>
            <a:chExt cx="1692276" cy="1546225"/>
          </a:xfrm>
        </p:grpSpPr>
        <p:sp>
          <p:nvSpPr>
            <p:cNvPr id="22" name="Freeform 13">
              <a:extLst>
                <a:ext uri="{FF2B5EF4-FFF2-40B4-BE49-F238E27FC236}">
                  <a16:creationId xmlns:a16="http://schemas.microsoft.com/office/drawing/2014/main" id="{87FC3104-5428-0020-5044-3FDFC8513694}"/>
                </a:ext>
              </a:extLst>
            </p:cNvPr>
            <p:cNvSpPr>
              <a:spLocks/>
            </p:cNvSpPr>
            <p:nvPr/>
          </p:nvSpPr>
          <p:spPr bwMode="auto">
            <a:xfrm>
              <a:off x="2260600" y="3430588"/>
              <a:ext cx="1635125" cy="1431925"/>
            </a:xfrm>
            <a:custGeom>
              <a:avLst/>
              <a:gdLst>
                <a:gd name="T0" fmla="*/ 0 w 430"/>
                <a:gd name="T1" fmla="*/ 0 h 376"/>
                <a:gd name="T2" fmla="*/ 262 w 430"/>
                <a:gd name="T3" fmla="*/ 0 h 376"/>
                <a:gd name="T4" fmla="*/ 430 w 430"/>
                <a:gd name="T5" fmla="*/ 168 h 376"/>
                <a:gd name="T6" fmla="*/ 430 w 430"/>
                <a:gd name="T7" fmla="*/ 376 h 3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0" h="376">
                  <a:moveTo>
                    <a:pt x="0" y="0"/>
                  </a:moveTo>
                  <a:cubicBezTo>
                    <a:pt x="262" y="0"/>
                    <a:pt x="262" y="0"/>
                    <a:pt x="262" y="0"/>
                  </a:cubicBezTo>
                  <a:cubicBezTo>
                    <a:pt x="262" y="93"/>
                    <a:pt x="337" y="168"/>
                    <a:pt x="430" y="168"/>
                  </a:cubicBezTo>
                  <a:cubicBezTo>
                    <a:pt x="430" y="376"/>
                    <a:pt x="430" y="376"/>
                    <a:pt x="430" y="376"/>
                  </a:cubicBezTo>
                </a:path>
              </a:pathLst>
            </a:custGeom>
            <a:noFill/>
            <a:ln w="46038" cap="flat">
              <a:solidFill>
                <a:srgbClr val="00B0F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3" name="Oval 14">
              <a:extLst>
                <a:ext uri="{FF2B5EF4-FFF2-40B4-BE49-F238E27FC236}">
                  <a16:creationId xmlns:a16="http://schemas.microsoft.com/office/drawing/2014/main" id="{07EB07CB-969C-DBAC-CDF9-E87C197EAF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40163" y="4862513"/>
              <a:ext cx="112713" cy="114300"/>
            </a:xfrm>
            <a:prstGeom prst="ellipse">
              <a:avLst/>
            </a:prstGeom>
            <a:noFill/>
            <a:ln w="46038" cap="flat">
              <a:solidFill>
                <a:srgbClr val="00B0F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grpSp>
        <p:nvGrpSpPr>
          <p:cNvPr id="24" name="Group 7">
            <a:extLst>
              <a:ext uri="{FF2B5EF4-FFF2-40B4-BE49-F238E27FC236}">
                <a16:creationId xmlns:a16="http://schemas.microsoft.com/office/drawing/2014/main" id="{0E60451A-BB21-C37D-EE7E-67CE0EAE12E6}"/>
              </a:ext>
            </a:extLst>
          </p:cNvPr>
          <p:cNvGrpSpPr/>
          <p:nvPr/>
        </p:nvGrpSpPr>
        <p:grpSpPr>
          <a:xfrm>
            <a:off x="4727832" y="3271665"/>
            <a:ext cx="1499930" cy="1092757"/>
            <a:chOff x="4521200" y="1884363"/>
            <a:chExt cx="1692276" cy="1546225"/>
          </a:xfrm>
        </p:grpSpPr>
        <p:sp>
          <p:nvSpPr>
            <p:cNvPr id="25" name="Freeform 15">
              <a:extLst>
                <a:ext uri="{FF2B5EF4-FFF2-40B4-BE49-F238E27FC236}">
                  <a16:creationId xmlns:a16="http://schemas.microsoft.com/office/drawing/2014/main" id="{4A8C075E-CE57-0C46-98AF-F931A5B47DA4}"/>
                </a:ext>
              </a:extLst>
            </p:cNvPr>
            <p:cNvSpPr>
              <a:spLocks/>
            </p:cNvSpPr>
            <p:nvPr/>
          </p:nvSpPr>
          <p:spPr bwMode="auto">
            <a:xfrm>
              <a:off x="4521200" y="1998663"/>
              <a:ext cx="1636713" cy="1431925"/>
            </a:xfrm>
            <a:custGeom>
              <a:avLst/>
              <a:gdLst>
                <a:gd name="T0" fmla="*/ 0 w 430"/>
                <a:gd name="T1" fmla="*/ 376 h 376"/>
                <a:gd name="T2" fmla="*/ 262 w 430"/>
                <a:gd name="T3" fmla="*/ 376 h 376"/>
                <a:gd name="T4" fmla="*/ 430 w 430"/>
                <a:gd name="T5" fmla="*/ 208 h 376"/>
                <a:gd name="T6" fmla="*/ 430 w 430"/>
                <a:gd name="T7" fmla="*/ 0 h 3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0" h="376">
                  <a:moveTo>
                    <a:pt x="0" y="376"/>
                  </a:moveTo>
                  <a:cubicBezTo>
                    <a:pt x="262" y="376"/>
                    <a:pt x="262" y="376"/>
                    <a:pt x="262" y="376"/>
                  </a:cubicBezTo>
                  <a:cubicBezTo>
                    <a:pt x="262" y="283"/>
                    <a:pt x="337" y="208"/>
                    <a:pt x="430" y="208"/>
                  </a:cubicBezTo>
                  <a:cubicBezTo>
                    <a:pt x="430" y="0"/>
                    <a:pt x="430" y="0"/>
                    <a:pt x="430" y="0"/>
                  </a:cubicBezTo>
                </a:path>
              </a:pathLst>
            </a:custGeom>
            <a:noFill/>
            <a:ln w="46038" cap="flat">
              <a:solidFill>
                <a:schemeClr val="tx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6" name="Oval 16">
              <a:extLst>
                <a:ext uri="{FF2B5EF4-FFF2-40B4-BE49-F238E27FC236}">
                  <a16:creationId xmlns:a16="http://schemas.microsoft.com/office/drawing/2014/main" id="{1D84E697-A56B-0ACC-B55E-A8E08F9097A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00763" y="1884363"/>
              <a:ext cx="112713" cy="114300"/>
            </a:xfrm>
            <a:prstGeom prst="ellipse">
              <a:avLst/>
            </a:prstGeom>
            <a:noFill/>
            <a:ln w="46038" cap="flat">
              <a:solidFill>
                <a:schemeClr val="tx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grpSp>
        <p:nvGrpSpPr>
          <p:cNvPr id="27" name="Group 10">
            <a:extLst>
              <a:ext uri="{FF2B5EF4-FFF2-40B4-BE49-F238E27FC236}">
                <a16:creationId xmlns:a16="http://schemas.microsoft.com/office/drawing/2014/main" id="{6124AEAD-4990-508D-22B6-128799639C2A}"/>
              </a:ext>
            </a:extLst>
          </p:cNvPr>
          <p:cNvGrpSpPr/>
          <p:nvPr/>
        </p:nvGrpSpPr>
        <p:grpSpPr>
          <a:xfrm>
            <a:off x="6727269" y="4364422"/>
            <a:ext cx="1501336" cy="1092757"/>
            <a:chOff x="6777038" y="3430588"/>
            <a:chExt cx="1693862" cy="1546225"/>
          </a:xfrm>
        </p:grpSpPr>
        <p:sp>
          <p:nvSpPr>
            <p:cNvPr id="28" name="Freeform 17">
              <a:extLst>
                <a:ext uri="{FF2B5EF4-FFF2-40B4-BE49-F238E27FC236}">
                  <a16:creationId xmlns:a16="http://schemas.microsoft.com/office/drawing/2014/main" id="{2AA44C7A-DA1B-098E-138F-D0E1216767A5}"/>
                </a:ext>
              </a:extLst>
            </p:cNvPr>
            <p:cNvSpPr>
              <a:spLocks/>
            </p:cNvSpPr>
            <p:nvPr/>
          </p:nvSpPr>
          <p:spPr bwMode="auto">
            <a:xfrm>
              <a:off x="6777038" y="3430588"/>
              <a:ext cx="1636713" cy="1431925"/>
            </a:xfrm>
            <a:custGeom>
              <a:avLst/>
              <a:gdLst>
                <a:gd name="T0" fmla="*/ 0 w 430"/>
                <a:gd name="T1" fmla="*/ 0 h 376"/>
                <a:gd name="T2" fmla="*/ 262 w 430"/>
                <a:gd name="T3" fmla="*/ 0 h 376"/>
                <a:gd name="T4" fmla="*/ 430 w 430"/>
                <a:gd name="T5" fmla="*/ 168 h 376"/>
                <a:gd name="T6" fmla="*/ 430 w 430"/>
                <a:gd name="T7" fmla="*/ 376 h 3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0" h="376">
                  <a:moveTo>
                    <a:pt x="0" y="0"/>
                  </a:moveTo>
                  <a:cubicBezTo>
                    <a:pt x="262" y="0"/>
                    <a:pt x="262" y="0"/>
                    <a:pt x="262" y="0"/>
                  </a:cubicBezTo>
                  <a:cubicBezTo>
                    <a:pt x="262" y="93"/>
                    <a:pt x="337" y="168"/>
                    <a:pt x="430" y="168"/>
                  </a:cubicBezTo>
                  <a:cubicBezTo>
                    <a:pt x="430" y="376"/>
                    <a:pt x="430" y="376"/>
                    <a:pt x="430" y="376"/>
                  </a:cubicBezTo>
                </a:path>
              </a:pathLst>
            </a:custGeom>
            <a:noFill/>
            <a:ln w="46038" cap="flat">
              <a:solidFill>
                <a:srgbClr val="00B0F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9" name="Oval 18">
              <a:extLst>
                <a:ext uri="{FF2B5EF4-FFF2-40B4-BE49-F238E27FC236}">
                  <a16:creationId xmlns:a16="http://schemas.microsoft.com/office/drawing/2014/main" id="{5B94C1D7-5186-439F-EE6E-2CED93EBD5E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56600" y="4862513"/>
              <a:ext cx="114300" cy="114300"/>
            </a:xfrm>
            <a:prstGeom prst="ellipse">
              <a:avLst/>
            </a:prstGeom>
            <a:noFill/>
            <a:ln w="46038" cap="flat">
              <a:solidFill>
                <a:srgbClr val="00B0F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grpSp>
        <p:nvGrpSpPr>
          <p:cNvPr id="30" name="Group 13">
            <a:extLst>
              <a:ext uri="{FF2B5EF4-FFF2-40B4-BE49-F238E27FC236}">
                <a16:creationId xmlns:a16="http://schemas.microsoft.com/office/drawing/2014/main" id="{38FEE13F-023F-317F-4FAD-BE4FBA429D4D}"/>
              </a:ext>
            </a:extLst>
          </p:cNvPr>
          <p:cNvGrpSpPr/>
          <p:nvPr/>
        </p:nvGrpSpPr>
        <p:grpSpPr>
          <a:xfrm>
            <a:off x="8728113" y="3271665"/>
            <a:ext cx="1501336" cy="1092757"/>
            <a:chOff x="9034463" y="1884363"/>
            <a:chExt cx="1693862" cy="1546225"/>
          </a:xfrm>
        </p:grpSpPr>
        <p:sp>
          <p:nvSpPr>
            <p:cNvPr id="31" name="Freeform 19">
              <a:extLst>
                <a:ext uri="{FF2B5EF4-FFF2-40B4-BE49-F238E27FC236}">
                  <a16:creationId xmlns:a16="http://schemas.microsoft.com/office/drawing/2014/main" id="{F9369BAB-B004-16CB-65ED-EBD2D5399458}"/>
                </a:ext>
              </a:extLst>
            </p:cNvPr>
            <p:cNvSpPr>
              <a:spLocks/>
            </p:cNvSpPr>
            <p:nvPr/>
          </p:nvSpPr>
          <p:spPr bwMode="auto">
            <a:xfrm>
              <a:off x="9034463" y="1998663"/>
              <a:ext cx="1636713" cy="1431925"/>
            </a:xfrm>
            <a:custGeom>
              <a:avLst/>
              <a:gdLst>
                <a:gd name="T0" fmla="*/ 0 w 430"/>
                <a:gd name="T1" fmla="*/ 376 h 376"/>
                <a:gd name="T2" fmla="*/ 262 w 430"/>
                <a:gd name="T3" fmla="*/ 376 h 376"/>
                <a:gd name="T4" fmla="*/ 430 w 430"/>
                <a:gd name="T5" fmla="*/ 208 h 376"/>
                <a:gd name="T6" fmla="*/ 430 w 430"/>
                <a:gd name="T7" fmla="*/ 0 h 3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0" h="376">
                  <a:moveTo>
                    <a:pt x="0" y="376"/>
                  </a:moveTo>
                  <a:cubicBezTo>
                    <a:pt x="262" y="376"/>
                    <a:pt x="262" y="376"/>
                    <a:pt x="262" y="376"/>
                  </a:cubicBezTo>
                  <a:cubicBezTo>
                    <a:pt x="262" y="283"/>
                    <a:pt x="337" y="208"/>
                    <a:pt x="430" y="208"/>
                  </a:cubicBezTo>
                  <a:cubicBezTo>
                    <a:pt x="430" y="0"/>
                    <a:pt x="430" y="0"/>
                    <a:pt x="430" y="0"/>
                  </a:cubicBezTo>
                </a:path>
              </a:pathLst>
            </a:custGeom>
            <a:noFill/>
            <a:ln w="46038" cap="flat">
              <a:solidFill>
                <a:schemeClr val="tx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2" name="Oval 20">
              <a:extLst>
                <a:ext uri="{FF2B5EF4-FFF2-40B4-BE49-F238E27FC236}">
                  <a16:creationId xmlns:a16="http://schemas.microsoft.com/office/drawing/2014/main" id="{D665F8F7-6895-27D6-696D-1988E984D9C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614025" y="1884363"/>
              <a:ext cx="114300" cy="114300"/>
            </a:xfrm>
            <a:prstGeom prst="ellipse">
              <a:avLst/>
            </a:prstGeom>
            <a:noFill/>
            <a:ln w="46038" cap="flat">
              <a:solidFill>
                <a:schemeClr val="tx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sp>
        <p:nvSpPr>
          <p:cNvPr id="33" name="Line 21">
            <a:extLst>
              <a:ext uri="{FF2B5EF4-FFF2-40B4-BE49-F238E27FC236}">
                <a16:creationId xmlns:a16="http://schemas.microsoft.com/office/drawing/2014/main" id="{9957138D-A863-201F-7CDE-227880B534B2}"/>
              </a:ext>
            </a:extLst>
          </p:cNvPr>
          <p:cNvSpPr>
            <a:spLocks noChangeShapeType="1"/>
          </p:cNvSpPr>
          <p:nvPr/>
        </p:nvSpPr>
        <p:spPr bwMode="auto">
          <a:xfrm>
            <a:off x="10735397" y="4364422"/>
            <a:ext cx="769663" cy="0"/>
          </a:xfrm>
          <a:prstGeom prst="line">
            <a:avLst/>
          </a:prstGeom>
          <a:noFill/>
          <a:ln w="46038" cap="flat">
            <a:solidFill>
              <a:srgbClr val="00B0F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grpSp>
        <p:nvGrpSpPr>
          <p:cNvPr id="34" name="Group 18">
            <a:extLst>
              <a:ext uri="{FF2B5EF4-FFF2-40B4-BE49-F238E27FC236}">
                <a16:creationId xmlns:a16="http://schemas.microsoft.com/office/drawing/2014/main" id="{A1C2F9A2-B358-6C0A-2ADC-E8E4315118F0}"/>
              </a:ext>
            </a:extLst>
          </p:cNvPr>
          <p:cNvGrpSpPr/>
          <p:nvPr/>
        </p:nvGrpSpPr>
        <p:grpSpPr>
          <a:xfrm>
            <a:off x="5722626" y="4000918"/>
            <a:ext cx="910370" cy="727009"/>
            <a:chOff x="5643563" y="2916238"/>
            <a:chExt cx="1027113" cy="1028700"/>
          </a:xfrm>
        </p:grpSpPr>
        <p:sp>
          <p:nvSpPr>
            <p:cNvPr id="35" name="Oval 8">
              <a:extLst>
                <a:ext uri="{FF2B5EF4-FFF2-40B4-BE49-F238E27FC236}">
                  <a16:creationId xmlns:a16="http://schemas.microsoft.com/office/drawing/2014/main" id="{8E194516-677E-6D34-2AB8-1E7D0702F3B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43563" y="2916238"/>
              <a:ext cx="1027113" cy="102870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6" name="Oval 27">
              <a:extLst>
                <a:ext uri="{FF2B5EF4-FFF2-40B4-BE49-F238E27FC236}">
                  <a16:creationId xmlns:a16="http://schemas.microsoft.com/office/drawing/2014/main" id="{E1E62A81-5EB5-7B66-50C8-4D41BECF5D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61038" y="3035300"/>
              <a:ext cx="792163" cy="79057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outerShdw blurRad="127000" dist="76200" dir="2700000" algn="tl" rotWithShape="0">
                <a:prstClr val="black">
                  <a:alpha val="43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grpSp>
        <p:nvGrpSpPr>
          <p:cNvPr id="37" name="Group 21">
            <a:extLst>
              <a:ext uri="{FF2B5EF4-FFF2-40B4-BE49-F238E27FC236}">
                <a16:creationId xmlns:a16="http://schemas.microsoft.com/office/drawing/2014/main" id="{A3E53EC4-3662-2B55-D6E2-EAFEB88A785E}"/>
              </a:ext>
            </a:extLst>
          </p:cNvPr>
          <p:cNvGrpSpPr/>
          <p:nvPr/>
        </p:nvGrpSpPr>
        <p:grpSpPr>
          <a:xfrm>
            <a:off x="7723470" y="4000918"/>
            <a:ext cx="910370" cy="727009"/>
            <a:chOff x="7900988" y="2916238"/>
            <a:chExt cx="1027113" cy="1028700"/>
          </a:xfrm>
        </p:grpSpPr>
        <p:sp>
          <p:nvSpPr>
            <p:cNvPr id="38" name="Oval 9">
              <a:extLst>
                <a:ext uri="{FF2B5EF4-FFF2-40B4-BE49-F238E27FC236}">
                  <a16:creationId xmlns:a16="http://schemas.microsoft.com/office/drawing/2014/main" id="{AA357213-E99A-B3C4-9418-C8072668B68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00988" y="2916238"/>
              <a:ext cx="1027113" cy="1028700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9" name="Oval 28">
              <a:extLst>
                <a:ext uri="{FF2B5EF4-FFF2-40B4-BE49-F238E27FC236}">
                  <a16:creationId xmlns:a16="http://schemas.microsoft.com/office/drawing/2014/main" id="{7AC7FDC5-8D1D-031C-B050-DC3FB80F94E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18463" y="3035300"/>
              <a:ext cx="790575" cy="79057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outerShdw blurRad="127000" dist="76200" dir="2700000" algn="tl" rotWithShape="0">
                <a:prstClr val="black">
                  <a:alpha val="43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grpSp>
        <p:nvGrpSpPr>
          <p:cNvPr id="40" name="Group 24">
            <a:extLst>
              <a:ext uri="{FF2B5EF4-FFF2-40B4-BE49-F238E27FC236}">
                <a16:creationId xmlns:a16="http://schemas.microsoft.com/office/drawing/2014/main" id="{3E9E9F84-1C48-F362-C31D-812E3B38B97D}"/>
              </a:ext>
            </a:extLst>
          </p:cNvPr>
          <p:cNvGrpSpPr/>
          <p:nvPr/>
        </p:nvGrpSpPr>
        <p:grpSpPr>
          <a:xfrm>
            <a:off x="9722906" y="4000918"/>
            <a:ext cx="910370" cy="727009"/>
            <a:chOff x="10156825" y="2916238"/>
            <a:chExt cx="1027113" cy="1028700"/>
          </a:xfrm>
        </p:grpSpPr>
        <p:sp>
          <p:nvSpPr>
            <p:cNvPr id="41" name="Oval 10">
              <a:extLst>
                <a:ext uri="{FF2B5EF4-FFF2-40B4-BE49-F238E27FC236}">
                  <a16:creationId xmlns:a16="http://schemas.microsoft.com/office/drawing/2014/main" id="{87B8A087-47F0-0519-0865-8D376707D2F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156825" y="2916238"/>
              <a:ext cx="1027113" cy="102870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2" name="Oval 29">
              <a:extLst>
                <a:ext uri="{FF2B5EF4-FFF2-40B4-BE49-F238E27FC236}">
                  <a16:creationId xmlns:a16="http://schemas.microsoft.com/office/drawing/2014/main" id="{E50AF908-8A1A-351C-3C39-37BA53810DB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274300" y="3035300"/>
              <a:ext cx="792163" cy="79057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outerShdw blurRad="127000" dist="76200" dir="2700000" algn="tl" rotWithShape="0">
                <a:prstClr val="black">
                  <a:alpha val="43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grpSp>
        <p:nvGrpSpPr>
          <p:cNvPr id="43" name="Group 27">
            <a:extLst>
              <a:ext uri="{FF2B5EF4-FFF2-40B4-BE49-F238E27FC236}">
                <a16:creationId xmlns:a16="http://schemas.microsoft.com/office/drawing/2014/main" id="{445D9BEA-A238-725E-3352-0D31F572D549}"/>
              </a:ext>
            </a:extLst>
          </p:cNvPr>
          <p:cNvGrpSpPr/>
          <p:nvPr/>
        </p:nvGrpSpPr>
        <p:grpSpPr>
          <a:xfrm>
            <a:off x="1718124" y="4000918"/>
            <a:ext cx="911777" cy="727009"/>
            <a:chOff x="1125538" y="2916238"/>
            <a:chExt cx="1028700" cy="1028700"/>
          </a:xfrm>
        </p:grpSpPr>
        <p:sp>
          <p:nvSpPr>
            <p:cNvPr id="44" name="Oval 6">
              <a:extLst>
                <a:ext uri="{FF2B5EF4-FFF2-40B4-BE49-F238E27FC236}">
                  <a16:creationId xmlns:a16="http://schemas.microsoft.com/office/drawing/2014/main" id="{68C69790-2A84-8D28-3A41-BA308F5DB96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25538" y="2916238"/>
              <a:ext cx="1028700" cy="102870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5" name="Oval 30">
              <a:extLst>
                <a:ext uri="{FF2B5EF4-FFF2-40B4-BE49-F238E27FC236}">
                  <a16:creationId xmlns:a16="http://schemas.microsoft.com/office/drawing/2014/main" id="{9313E2DC-CF11-91B2-50D2-F494CE1F1F9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4600" y="3035300"/>
              <a:ext cx="790575" cy="79057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outerShdw blurRad="127000" dist="76200" dir="2700000" algn="tl" rotWithShape="0">
                <a:prstClr val="black">
                  <a:alpha val="43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grpSp>
        <p:nvGrpSpPr>
          <p:cNvPr id="46" name="Group 30">
            <a:extLst>
              <a:ext uri="{FF2B5EF4-FFF2-40B4-BE49-F238E27FC236}">
                <a16:creationId xmlns:a16="http://schemas.microsoft.com/office/drawing/2014/main" id="{DA808313-8B49-0785-072C-88F46A331204}"/>
              </a:ext>
            </a:extLst>
          </p:cNvPr>
          <p:cNvGrpSpPr/>
          <p:nvPr/>
        </p:nvGrpSpPr>
        <p:grpSpPr>
          <a:xfrm>
            <a:off x="3718968" y="4000918"/>
            <a:ext cx="910370" cy="727009"/>
            <a:chOff x="3382963" y="2916238"/>
            <a:chExt cx="1027113" cy="1028700"/>
          </a:xfrm>
        </p:grpSpPr>
        <p:sp>
          <p:nvSpPr>
            <p:cNvPr id="47" name="Oval 7">
              <a:extLst>
                <a:ext uri="{FF2B5EF4-FFF2-40B4-BE49-F238E27FC236}">
                  <a16:creationId xmlns:a16="http://schemas.microsoft.com/office/drawing/2014/main" id="{A99F0F32-E42F-09FB-178A-32572AFF0A8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82963" y="2916238"/>
              <a:ext cx="1027113" cy="1028700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8" name="Oval 31">
              <a:extLst>
                <a:ext uri="{FF2B5EF4-FFF2-40B4-BE49-F238E27FC236}">
                  <a16:creationId xmlns:a16="http://schemas.microsoft.com/office/drawing/2014/main" id="{D89D2B27-740C-AC5E-A723-8851882594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00438" y="3035300"/>
              <a:ext cx="792163" cy="79057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outerShdw blurRad="127000" dist="76200" dir="2700000" algn="tl" rotWithShape="0">
                <a:prstClr val="black">
                  <a:alpha val="43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</p:grpSp>
      <p:sp>
        <p:nvSpPr>
          <p:cNvPr id="49" name="Rectangle 52">
            <a:extLst>
              <a:ext uri="{FF2B5EF4-FFF2-40B4-BE49-F238E27FC236}">
                <a16:creationId xmlns:a16="http://schemas.microsoft.com/office/drawing/2014/main" id="{ADF2C65A-E95A-F0EA-26B1-0C2CDF7874D0}"/>
              </a:ext>
            </a:extLst>
          </p:cNvPr>
          <p:cNvSpPr/>
          <p:nvPr/>
        </p:nvSpPr>
        <p:spPr>
          <a:xfrm>
            <a:off x="697333" y="2401227"/>
            <a:ext cx="294171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k-SK" sz="24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Procedurálne štandardy</a:t>
            </a:r>
            <a:endParaRPr lang="en-US" sz="24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0" name="Rectangle 52">
            <a:extLst>
              <a:ext uri="{FF2B5EF4-FFF2-40B4-BE49-F238E27FC236}">
                <a16:creationId xmlns:a16="http://schemas.microsoft.com/office/drawing/2014/main" id="{EF42B4D1-EF5C-18F9-A09A-42B94D6E3036}"/>
              </a:ext>
            </a:extLst>
          </p:cNvPr>
          <p:cNvSpPr/>
          <p:nvPr/>
        </p:nvSpPr>
        <p:spPr>
          <a:xfrm>
            <a:off x="2715443" y="5576454"/>
            <a:ext cx="294171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k-SK" sz="24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Personálne štandardy</a:t>
            </a:r>
            <a:endParaRPr lang="en-US" sz="2400" b="1" dirty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" name="Rectangle 52">
            <a:extLst>
              <a:ext uri="{FF2B5EF4-FFF2-40B4-BE49-F238E27FC236}">
                <a16:creationId xmlns:a16="http://schemas.microsoft.com/office/drawing/2014/main" id="{BF858744-46E3-1323-5250-F9BBD76203D3}"/>
              </a:ext>
            </a:extLst>
          </p:cNvPr>
          <p:cNvSpPr/>
          <p:nvPr/>
        </p:nvSpPr>
        <p:spPr>
          <a:xfrm>
            <a:off x="4911794" y="2402929"/>
            <a:ext cx="255242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k-SK" sz="24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Prevádzkové štandardy</a:t>
            </a:r>
            <a:endParaRPr lang="en-US" sz="24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2" name="Rectangle 52">
            <a:extLst>
              <a:ext uri="{FF2B5EF4-FFF2-40B4-BE49-F238E27FC236}">
                <a16:creationId xmlns:a16="http://schemas.microsoft.com/office/drawing/2014/main" id="{B8051944-FAB7-58A3-A416-CF74F6B241C4}"/>
              </a:ext>
            </a:extLst>
          </p:cNvPr>
          <p:cNvSpPr/>
          <p:nvPr/>
        </p:nvSpPr>
        <p:spPr>
          <a:xfrm>
            <a:off x="6333669" y="5588332"/>
            <a:ext cx="372639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k-SK" sz="24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Prílohy</a:t>
            </a:r>
            <a:endParaRPr lang="en-US" sz="2400" b="1" dirty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4" name="BlokTextu 53">
            <a:extLst>
              <a:ext uri="{FF2B5EF4-FFF2-40B4-BE49-F238E27FC236}">
                <a16:creationId xmlns:a16="http://schemas.microsoft.com/office/drawing/2014/main" id="{2FCE044B-085B-5F13-8E9F-D7053AFB9870}"/>
              </a:ext>
            </a:extLst>
          </p:cNvPr>
          <p:cNvSpPr txBox="1"/>
          <p:nvPr/>
        </p:nvSpPr>
        <p:spPr>
          <a:xfrm>
            <a:off x="1952368" y="4118917"/>
            <a:ext cx="4613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24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</a:t>
            </a:r>
          </a:p>
        </p:txBody>
      </p:sp>
      <p:sp>
        <p:nvSpPr>
          <p:cNvPr id="55" name="BlokTextu 54">
            <a:extLst>
              <a:ext uri="{FF2B5EF4-FFF2-40B4-BE49-F238E27FC236}">
                <a16:creationId xmlns:a16="http://schemas.microsoft.com/office/drawing/2014/main" id="{2709F7DD-A731-7C9F-89AE-9F3A961DCF5D}"/>
              </a:ext>
            </a:extLst>
          </p:cNvPr>
          <p:cNvSpPr txBox="1"/>
          <p:nvPr/>
        </p:nvSpPr>
        <p:spPr>
          <a:xfrm>
            <a:off x="3944611" y="4133589"/>
            <a:ext cx="4613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sk-SK" sz="24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</a:t>
            </a:r>
          </a:p>
        </p:txBody>
      </p:sp>
      <p:sp>
        <p:nvSpPr>
          <p:cNvPr id="56" name="BlokTextu 55">
            <a:extLst>
              <a:ext uri="{FF2B5EF4-FFF2-40B4-BE49-F238E27FC236}">
                <a16:creationId xmlns:a16="http://schemas.microsoft.com/office/drawing/2014/main" id="{693C9336-39F1-658C-AC26-95416D32B13C}"/>
              </a:ext>
            </a:extLst>
          </p:cNvPr>
          <p:cNvSpPr txBox="1"/>
          <p:nvPr/>
        </p:nvSpPr>
        <p:spPr>
          <a:xfrm>
            <a:off x="5955305" y="4114689"/>
            <a:ext cx="4613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24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</a:t>
            </a:r>
          </a:p>
        </p:txBody>
      </p:sp>
      <p:sp>
        <p:nvSpPr>
          <p:cNvPr id="57" name="BlokTextu 56">
            <a:extLst>
              <a:ext uri="{FF2B5EF4-FFF2-40B4-BE49-F238E27FC236}">
                <a16:creationId xmlns:a16="http://schemas.microsoft.com/office/drawing/2014/main" id="{BC3B51C1-4EA1-B1F7-3950-30175FCAFE0F}"/>
              </a:ext>
            </a:extLst>
          </p:cNvPr>
          <p:cNvSpPr txBox="1"/>
          <p:nvPr/>
        </p:nvSpPr>
        <p:spPr>
          <a:xfrm>
            <a:off x="7965978" y="4126407"/>
            <a:ext cx="4613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</a:t>
            </a:r>
          </a:p>
        </p:txBody>
      </p:sp>
      <p:sp>
        <p:nvSpPr>
          <p:cNvPr id="58" name="BlokTextu 57">
            <a:extLst>
              <a:ext uri="{FF2B5EF4-FFF2-40B4-BE49-F238E27FC236}">
                <a16:creationId xmlns:a16="http://schemas.microsoft.com/office/drawing/2014/main" id="{079532B7-D929-436F-56E3-6EDB1E083D90}"/>
              </a:ext>
            </a:extLst>
          </p:cNvPr>
          <p:cNvSpPr txBox="1"/>
          <p:nvPr/>
        </p:nvSpPr>
        <p:spPr>
          <a:xfrm>
            <a:off x="9990730" y="4112292"/>
            <a:ext cx="4613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5.</a:t>
            </a:r>
          </a:p>
        </p:txBody>
      </p:sp>
      <p:sp>
        <p:nvSpPr>
          <p:cNvPr id="59" name="Rectangle 52">
            <a:extLst>
              <a:ext uri="{FF2B5EF4-FFF2-40B4-BE49-F238E27FC236}">
                <a16:creationId xmlns:a16="http://schemas.microsoft.com/office/drawing/2014/main" id="{ED279154-28BF-955C-9805-0122248193A5}"/>
              </a:ext>
            </a:extLst>
          </p:cNvPr>
          <p:cNvSpPr/>
          <p:nvPr/>
        </p:nvSpPr>
        <p:spPr>
          <a:xfrm>
            <a:off x="8438939" y="2398563"/>
            <a:ext cx="348272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k-SK" sz="24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Dokument pripomienok</a:t>
            </a:r>
            <a:endParaRPr lang="en-US" sz="24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4091335"/>
      </p:ext>
    </p:extLst>
  </p:cSld>
  <p:clrMapOvr>
    <a:masterClrMapping/>
  </p:clrMapOvr>
  <p:transition spd="slow">
    <p:strips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Obdĺžnik 17">
            <a:extLst>
              <a:ext uri="{FF2B5EF4-FFF2-40B4-BE49-F238E27FC236}">
                <a16:creationId xmlns:a16="http://schemas.microsoft.com/office/drawing/2014/main" id="{12BAEB64-0A4A-AE4A-34C2-09B89C8D7CAB}"/>
              </a:ext>
            </a:extLst>
          </p:cNvPr>
          <p:cNvSpPr/>
          <p:nvPr/>
        </p:nvSpPr>
        <p:spPr>
          <a:xfrm>
            <a:off x="0" y="1223606"/>
            <a:ext cx="12192000" cy="5630728"/>
          </a:xfrm>
          <a:prstGeom prst="rect">
            <a:avLst/>
          </a:prstGeom>
          <a:gradFill flip="none" rotWithShape="1">
            <a:gsLst>
              <a:gs pos="0">
                <a:srgbClr val="D3DEF5"/>
              </a:gs>
              <a:gs pos="10000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pic>
        <p:nvPicPr>
          <p:cNvPr id="7" name="Obrázok 6">
            <a:extLst>
              <a:ext uri="{FF2B5EF4-FFF2-40B4-BE49-F238E27FC236}">
                <a16:creationId xmlns:a16="http://schemas.microsoft.com/office/drawing/2014/main" id="{12520A57-ACE6-45A0-A36B-F94908F14556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5328" y="471991"/>
            <a:ext cx="364620" cy="445899"/>
          </a:xfrm>
          <a:prstGeom prst="rect">
            <a:avLst/>
          </a:prstGeom>
        </p:spPr>
      </p:pic>
      <p:pic>
        <p:nvPicPr>
          <p:cNvPr id="8" name="Obrázek 11" descr="4loga.jpg">
            <a:extLst>
              <a:ext uri="{FF2B5EF4-FFF2-40B4-BE49-F238E27FC236}">
                <a16:creationId xmlns:a16="http://schemas.microsoft.com/office/drawing/2014/main" id="{77E96CB3-F7F2-1478-CFAC-D0853BD0ACA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357055"/>
            <a:ext cx="3319633" cy="720565"/>
          </a:xfrm>
          <a:prstGeom prst="rect">
            <a:avLst/>
          </a:prstGeom>
        </p:spPr>
      </p:pic>
      <p:sp>
        <p:nvSpPr>
          <p:cNvPr id="9" name="Obdĺžnik 8">
            <a:extLst>
              <a:ext uri="{FF2B5EF4-FFF2-40B4-BE49-F238E27FC236}">
                <a16:creationId xmlns:a16="http://schemas.microsoft.com/office/drawing/2014/main" id="{1BFECAAE-E12B-DC0E-5368-53703C64BCCD}"/>
              </a:ext>
            </a:extLst>
          </p:cNvPr>
          <p:cNvSpPr/>
          <p:nvPr/>
        </p:nvSpPr>
        <p:spPr>
          <a:xfrm>
            <a:off x="9523119" y="453203"/>
            <a:ext cx="22788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/>
            <a:r>
              <a:rPr lang="sk-SK" sz="7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Tento projekt sa realizuje vďaka podpore z Európskeho sociálneho fondu a Európskeho fondu regionálneho rozvoja v rámci Operačného programu Ľudské zdroje, </a:t>
            </a:r>
            <a:r>
              <a:rPr lang="sk-SK" sz="700" dirty="0">
                <a:solidFill>
                  <a:prstClr val="black"/>
                </a:solidFill>
                <a:latin typeface="Arial" pitchFamily="34" charset="0"/>
                <a:cs typeface="Arial" pitchFamily="34" charset="0"/>
                <a:hlinkClick r:id="rId4"/>
              </a:rPr>
              <a:t>www.esf.gov.sk</a:t>
            </a:r>
            <a:endParaRPr lang="sk-SK" sz="7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Nadpis 1">
            <a:extLst>
              <a:ext uri="{FF2B5EF4-FFF2-40B4-BE49-F238E27FC236}">
                <a16:creationId xmlns:a16="http://schemas.microsoft.com/office/drawing/2014/main" id="{03AED1C8-4E33-D0BA-43F7-A8E03ECC5518}"/>
              </a:ext>
            </a:extLst>
          </p:cNvPr>
          <p:cNvSpPr txBox="1">
            <a:spLocks/>
          </p:cNvSpPr>
          <p:nvPr/>
        </p:nvSpPr>
        <p:spPr>
          <a:xfrm>
            <a:off x="729758" y="464354"/>
            <a:ext cx="1667440" cy="51102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sk-SK" sz="1600" dirty="0">
                <a:solidFill>
                  <a:srgbClr val="0070C0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RODINNÉ </a:t>
            </a:r>
            <a:br>
              <a:rPr lang="sk-SK" sz="1600" dirty="0">
                <a:solidFill>
                  <a:srgbClr val="0070C0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</a:br>
            <a:r>
              <a:rPr lang="sk-SK" sz="1600" dirty="0">
                <a:solidFill>
                  <a:srgbClr val="0070C0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PORADNE</a:t>
            </a:r>
          </a:p>
        </p:txBody>
      </p:sp>
      <p:sp>
        <p:nvSpPr>
          <p:cNvPr id="11" name="Podnadpis 2">
            <a:extLst>
              <a:ext uri="{FF2B5EF4-FFF2-40B4-BE49-F238E27FC236}">
                <a16:creationId xmlns:a16="http://schemas.microsoft.com/office/drawing/2014/main" id="{2C0A9A7C-F2AA-19DD-8866-DB770218856F}"/>
              </a:ext>
            </a:extLst>
          </p:cNvPr>
          <p:cNvSpPr txBox="1">
            <a:spLocks/>
          </p:cNvSpPr>
          <p:nvPr/>
        </p:nvSpPr>
        <p:spPr>
          <a:xfrm>
            <a:off x="739908" y="279191"/>
            <a:ext cx="1667440" cy="2168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sk-SK" sz="900" dirty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Národný projekt</a:t>
            </a:r>
          </a:p>
        </p:txBody>
      </p:sp>
      <p:sp>
        <p:nvSpPr>
          <p:cNvPr id="12" name="Obdélník 7">
            <a:extLst>
              <a:ext uri="{FF2B5EF4-FFF2-40B4-BE49-F238E27FC236}">
                <a16:creationId xmlns:a16="http://schemas.microsoft.com/office/drawing/2014/main" id="{D27BA050-8B06-0762-30F1-08C5D75C6CE8}"/>
              </a:ext>
            </a:extLst>
          </p:cNvPr>
          <p:cNvSpPr/>
          <p:nvPr/>
        </p:nvSpPr>
        <p:spPr>
          <a:xfrm>
            <a:off x="1887987" y="426797"/>
            <a:ext cx="2096530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/>
            <a:r>
              <a:rPr lang="sk-SK" sz="9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poradensko-psychologické</a:t>
            </a:r>
          </a:p>
          <a:p>
            <a:pPr defTabSz="914400"/>
            <a:r>
              <a:rPr lang="sk-SK" sz="9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služby pre jednotlivcov,</a:t>
            </a:r>
          </a:p>
          <a:p>
            <a:pPr defTabSz="914400"/>
            <a:r>
              <a:rPr lang="sk-SK" sz="9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páry a rodiny</a:t>
            </a:r>
          </a:p>
        </p:txBody>
      </p:sp>
      <p:pic>
        <p:nvPicPr>
          <p:cNvPr id="14" name="Obrázok 13">
            <a:extLst>
              <a:ext uri="{FF2B5EF4-FFF2-40B4-BE49-F238E27FC236}">
                <a16:creationId xmlns:a16="http://schemas.microsoft.com/office/drawing/2014/main" id="{5A41E98B-ECCC-BC04-EEA8-6AD30A098447}"/>
              </a:ext>
            </a:extLst>
          </p:cNvPr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1223" y="279191"/>
            <a:ext cx="798745" cy="798429"/>
          </a:xfrm>
          <a:prstGeom prst="rect">
            <a:avLst/>
          </a:prstGeom>
        </p:spPr>
      </p:pic>
      <p:sp>
        <p:nvSpPr>
          <p:cNvPr id="16" name="Nadpis 1">
            <a:extLst>
              <a:ext uri="{FF2B5EF4-FFF2-40B4-BE49-F238E27FC236}">
                <a16:creationId xmlns:a16="http://schemas.microsoft.com/office/drawing/2014/main" id="{391A1F04-4538-23AF-3404-959FC045FD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8528" y="1430960"/>
            <a:ext cx="10662205" cy="554658"/>
          </a:xfrm>
        </p:spPr>
        <p:txBody>
          <a:bodyPr>
            <a:noAutofit/>
          </a:bodyPr>
          <a:lstStyle/>
          <a:p>
            <a:pPr algn="ctr"/>
            <a:r>
              <a:rPr lang="sk-SK" sz="3200" b="1" dirty="0">
                <a:solidFill>
                  <a:srgbClr val="244FA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Procedurálne štandardy</a:t>
            </a:r>
          </a:p>
        </p:txBody>
      </p:sp>
      <p:sp>
        <p:nvSpPr>
          <p:cNvPr id="13" name="Podnadpis 2">
            <a:extLst>
              <a:ext uri="{FF2B5EF4-FFF2-40B4-BE49-F238E27FC236}">
                <a16:creationId xmlns:a16="http://schemas.microsoft.com/office/drawing/2014/main" id="{0900FB71-C605-D71F-794C-51623A870EA7}"/>
              </a:ext>
            </a:extLst>
          </p:cNvPr>
          <p:cNvSpPr txBox="1">
            <a:spLocks/>
          </p:cNvSpPr>
          <p:nvPr/>
        </p:nvSpPr>
        <p:spPr>
          <a:xfrm>
            <a:off x="10165052" y="6386009"/>
            <a:ext cx="1630699" cy="3404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sk-SK" sz="1200" dirty="0">
                <a:solidFill>
                  <a:srgbClr val="244FA3"/>
                </a:solidFill>
              </a:rPr>
              <a:t>13.09.2023</a:t>
            </a:r>
          </a:p>
        </p:txBody>
      </p:sp>
      <p:graphicFrame>
        <p:nvGraphicFramePr>
          <p:cNvPr id="15" name="Diagram 14">
            <a:extLst>
              <a:ext uri="{FF2B5EF4-FFF2-40B4-BE49-F238E27FC236}">
                <a16:creationId xmlns:a16="http://schemas.microsoft.com/office/drawing/2014/main" id="{A103D66B-15D7-713D-D457-4ECACF0BBD3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241831888"/>
              </p:ext>
            </p:extLst>
          </p:nvPr>
        </p:nvGraphicFramePr>
        <p:xfrm>
          <a:off x="652605" y="2017148"/>
          <a:ext cx="9878976" cy="47494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p:sp>
        <p:nvSpPr>
          <p:cNvPr id="2" name="BlokTextu 1">
            <a:extLst>
              <a:ext uri="{FF2B5EF4-FFF2-40B4-BE49-F238E27FC236}">
                <a16:creationId xmlns:a16="http://schemas.microsoft.com/office/drawing/2014/main" id="{249ADA21-A717-8C43-7640-13C57837C779}"/>
              </a:ext>
            </a:extLst>
          </p:cNvPr>
          <p:cNvSpPr txBox="1"/>
          <p:nvPr/>
        </p:nvSpPr>
        <p:spPr>
          <a:xfrm>
            <a:off x="998376" y="2633487"/>
            <a:ext cx="1847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546495693"/>
      </p:ext>
    </p:extLst>
  </p:cSld>
  <p:clrMapOvr>
    <a:masterClrMapping/>
  </p:clrMapOvr>
  <p:transition spd="slow">
    <p:strips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ĺžnik 1">
            <a:extLst>
              <a:ext uri="{FF2B5EF4-FFF2-40B4-BE49-F238E27FC236}">
                <a16:creationId xmlns:a16="http://schemas.microsoft.com/office/drawing/2014/main" id="{4BFE78E1-79C4-BDF6-A2FD-4B707664ACB6}"/>
              </a:ext>
            </a:extLst>
          </p:cNvPr>
          <p:cNvSpPr/>
          <p:nvPr/>
        </p:nvSpPr>
        <p:spPr>
          <a:xfrm>
            <a:off x="0" y="1223606"/>
            <a:ext cx="12192000" cy="5630728"/>
          </a:xfrm>
          <a:prstGeom prst="rect">
            <a:avLst/>
          </a:prstGeom>
          <a:gradFill flip="none" rotWithShape="1">
            <a:gsLst>
              <a:gs pos="0">
                <a:srgbClr val="D3DEF5"/>
              </a:gs>
              <a:gs pos="10000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57E21544-5DE3-90D7-0783-A4D0FFA1D1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5311" y="2112947"/>
            <a:ext cx="11571889" cy="4444375"/>
          </a:xfrm>
        </p:spPr>
        <p:txBody>
          <a:bodyPr>
            <a:noAutofit/>
          </a:bodyPr>
          <a:lstStyle/>
          <a:p>
            <a:pPr marL="0" lvl="0" indent="0" algn="just">
              <a:lnSpc>
                <a:spcPct val="100000"/>
              </a:lnSpc>
              <a:spcBef>
                <a:spcPts val="600"/>
              </a:spcBef>
              <a:buClr>
                <a:srgbClr val="244FA3"/>
              </a:buClr>
              <a:buNone/>
            </a:pPr>
            <a:r>
              <a:rPr lang="sk-SK" sz="1800" b="1" dirty="0">
                <a:solidFill>
                  <a:srgbClr val="244FA3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Poradenské služby </a:t>
            </a:r>
            <a:r>
              <a:rPr lang="sk-SK" sz="18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– </a:t>
            </a:r>
            <a:r>
              <a:rPr lang="sk-SK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ROPO poskytujú psychologické, sociálne, prípadne právne poradenstvo za účelom riešenia rodinných problémov. </a:t>
            </a:r>
            <a:r>
              <a:rPr lang="sk-SK" sz="18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Z</a:t>
            </a:r>
            <a:r>
              <a:rPr lang="sk-SK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ameriavajú sa na riešenie, ale aj prevenciu širokého spektra problémov týkajúcich sa rodín a ich členov.</a:t>
            </a:r>
          </a:p>
          <a:p>
            <a:pPr marL="0" lvl="0" indent="0" algn="just">
              <a:lnSpc>
                <a:spcPct val="100000"/>
              </a:lnSpc>
              <a:spcBef>
                <a:spcPts val="600"/>
              </a:spcBef>
              <a:buClr>
                <a:srgbClr val="244FA3"/>
              </a:buClr>
              <a:buNone/>
            </a:pPr>
            <a:r>
              <a:rPr lang="sk-SK" sz="1800" b="1" dirty="0">
                <a:solidFill>
                  <a:srgbClr val="244FA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Poslanie</a:t>
            </a:r>
            <a:r>
              <a:rPr lang="sk-SK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sk-SK" sz="1800" b="1" dirty="0">
                <a:solidFill>
                  <a:srgbClr val="244FA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ROPO </a:t>
            </a:r>
            <a:r>
              <a:rPr lang="sk-SK" sz="1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</a:t>
            </a:r>
            <a:r>
              <a:rPr lang="sk-SK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je prispieť k ochrane a posilneniu rodiny, ktorá je chápaná cez všetky príbuzenské, právne, biologické a deklarované vzťahy. </a:t>
            </a:r>
          </a:p>
          <a:p>
            <a:pPr marL="0" lvl="0" indent="0" algn="just">
              <a:lnSpc>
                <a:spcPct val="100000"/>
              </a:lnSpc>
              <a:spcBef>
                <a:spcPts val="600"/>
              </a:spcBef>
              <a:buClr>
                <a:srgbClr val="244FA3"/>
              </a:buClr>
              <a:buNone/>
            </a:pPr>
            <a:r>
              <a:rPr lang="sk-SK" sz="1800" b="1" dirty="0">
                <a:solidFill>
                  <a:srgbClr val="244FA3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</a:t>
            </a:r>
            <a:r>
              <a:rPr lang="sk-SK" sz="1800" b="1" dirty="0">
                <a:solidFill>
                  <a:srgbClr val="244FA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ieľ ROPO </a:t>
            </a:r>
            <a:r>
              <a:rPr lang="sk-SK" sz="1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 </a:t>
            </a:r>
            <a:r>
              <a:rPr lang="sk-SK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je pomoc rodinám a ich členom s problémami, ktoré súvisia s rodinou a jej vzťahmi: </a:t>
            </a:r>
          </a:p>
          <a:p>
            <a:pPr lvl="0" algn="just">
              <a:lnSpc>
                <a:spcPct val="100000"/>
              </a:lnSpc>
              <a:spcBef>
                <a:spcPts val="600"/>
              </a:spcBef>
              <a:buClr>
                <a:srgbClr val="244FA3"/>
              </a:buClr>
              <a:buFont typeface="Wingdings" panose="05000000000000000000" pitchFamily="2" charset="2"/>
              <a:buChar char="§"/>
            </a:pPr>
            <a:r>
              <a:rPr lang="sk-SK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Ciele zamerané na rodiny ako celok; zvyšovanie kvality života rodín a prevenciu voči jej zhoršovaniu; podpora zdravých a funkčných rodinných vzťahov.</a:t>
            </a:r>
          </a:p>
          <a:p>
            <a:pPr lvl="0" algn="just">
              <a:lnSpc>
                <a:spcPct val="100000"/>
              </a:lnSpc>
              <a:spcBef>
                <a:spcPts val="600"/>
              </a:spcBef>
              <a:buClr>
                <a:srgbClr val="244FA3"/>
              </a:buClr>
              <a:buFont typeface="Wingdings" panose="05000000000000000000" pitchFamily="2" charset="2"/>
              <a:buChar char="§"/>
            </a:pPr>
            <a:r>
              <a:rPr lang="sk-SK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Ciele zamerané na členov rodiny a ich individuálne potreby a problémy, ktoré súvisia s rodinou; rodina je kontextom, v ktorom sa tieto potreby a problémy definujú a tiež pomocnou sieťou, na ktorú sa pri ich riešení možno obrátiť.</a:t>
            </a:r>
          </a:p>
          <a:p>
            <a:pPr lvl="0" algn="just">
              <a:lnSpc>
                <a:spcPct val="100000"/>
              </a:lnSpc>
              <a:spcBef>
                <a:spcPts val="600"/>
              </a:spcBef>
              <a:buClr>
                <a:srgbClr val="244FA3"/>
              </a:buClr>
              <a:buFont typeface="Wingdings" panose="05000000000000000000" pitchFamily="2" charset="2"/>
              <a:buChar char="§"/>
            </a:pPr>
            <a:r>
              <a:rPr lang="sk-SK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Ciele zamerané na pomoc jednotlivcom, u ktorých rodinná sieť absentuje alebo je nefunkčná (ako je tomu napr. v prípade „ľudí bez domova, odchovancov centier pre deti a rodinu, ľudí v resocializácii alebo po výkone trestu a pod.“); ciele sú okrem iného zamerané na jej obnovenie a vytvorenie novej siete vzťahov.</a:t>
            </a:r>
            <a:endParaRPr lang="sk-SK" sz="1800" dirty="0">
              <a:solidFill>
                <a:schemeClr val="bg2">
                  <a:lumMod val="10000"/>
                </a:schemeClr>
              </a:solidFill>
            </a:endParaRPr>
          </a:p>
        </p:txBody>
      </p:sp>
      <p:pic>
        <p:nvPicPr>
          <p:cNvPr id="7" name="Obrázok 6">
            <a:extLst>
              <a:ext uri="{FF2B5EF4-FFF2-40B4-BE49-F238E27FC236}">
                <a16:creationId xmlns:a16="http://schemas.microsoft.com/office/drawing/2014/main" id="{12520A57-ACE6-45A0-A36B-F94908F14556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5328" y="471991"/>
            <a:ext cx="364620" cy="445899"/>
          </a:xfrm>
          <a:prstGeom prst="rect">
            <a:avLst/>
          </a:prstGeom>
        </p:spPr>
      </p:pic>
      <p:pic>
        <p:nvPicPr>
          <p:cNvPr id="8" name="Obrázek 11" descr="4loga.jpg">
            <a:extLst>
              <a:ext uri="{FF2B5EF4-FFF2-40B4-BE49-F238E27FC236}">
                <a16:creationId xmlns:a16="http://schemas.microsoft.com/office/drawing/2014/main" id="{77E96CB3-F7F2-1478-CFAC-D0853BD0ACA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357055"/>
            <a:ext cx="3319633" cy="720565"/>
          </a:xfrm>
          <a:prstGeom prst="rect">
            <a:avLst/>
          </a:prstGeom>
        </p:spPr>
      </p:pic>
      <p:sp>
        <p:nvSpPr>
          <p:cNvPr id="9" name="Obdĺžnik 8">
            <a:extLst>
              <a:ext uri="{FF2B5EF4-FFF2-40B4-BE49-F238E27FC236}">
                <a16:creationId xmlns:a16="http://schemas.microsoft.com/office/drawing/2014/main" id="{1BFECAAE-E12B-DC0E-5368-53703C64BCCD}"/>
              </a:ext>
            </a:extLst>
          </p:cNvPr>
          <p:cNvSpPr/>
          <p:nvPr/>
        </p:nvSpPr>
        <p:spPr>
          <a:xfrm>
            <a:off x="9523119" y="453203"/>
            <a:ext cx="22788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/>
            <a:r>
              <a:rPr lang="sk-SK" sz="7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Tento projekt sa realizuje vďaka podpore z Európskeho sociálneho fondu a Európskeho fondu regionálneho rozvoja v rámci Operačného programu Ľudské zdroje, </a:t>
            </a:r>
            <a:r>
              <a:rPr lang="sk-SK" sz="700" dirty="0">
                <a:solidFill>
                  <a:prstClr val="black"/>
                </a:solidFill>
                <a:latin typeface="Arial" pitchFamily="34" charset="0"/>
                <a:cs typeface="Arial" pitchFamily="34" charset="0"/>
                <a:hlinkClick r:id="rId4"/>
              </a:rPr>
              <a:t>www.esf.gov.sk</a:t>
            </a:r>
            <a:endParaRPr lang="sk-SK" sz="7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Nadpis 1">
            <a:extLst>
              <a:ext uri="{FF2B5EF4-FFF2-40B4-BE49-F238E27FC236}">
                <a16:creationId xmlns:a16="http://schemas.microsoft.com/office/drawing/2014/main" id="{03AED1C8-4E33-D0BA-43F7-A8E03ECC5518}"/>
              </a:ext>
            </a:extLst>
          </p:cNvPr>
          <p:cNvSpPr txBox="1">
            <a:spLocks/>
          </p:cNvSpPr>
          <p:nvPr/>
        </p:nvSpPr>
        <p:spPr>
          <a:xfrm>
            <a:off x="729758" y="464354"/>
            <a:ext cx="1667440" cy="51102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sk-SK" sz="1600" dirty="0">
                <a:solidFill>
                  <a:srgbClr val="0070C0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RODINNÉ </a:t>
            </a:r>
            <a:br>
              <a:rPr lang="sk-SK" sz="1600" dirty="0">
                <a:solidFill>
                  <a:srgbClr val="0070C0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</a:br>
            <a:r>
              <a:rPr lang="sk-SK" sz="1600" dirty="0">
                <a:solidFill>
                  <a:srgbClr val="0070C0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PORADNE</a:t>
            </a:r>
          </a:p>
        </p:txBody>
      </p:sp>
      <p:sp>
        <p:nvSpPr>
          <p:cNvPr id="11" name="Podnadpis 2">
            <a:extLst>
              <a:ext uri="{FF2B5EF4-FFF2-40B4-BE49-F238E27FC236}">
                <a16:creationId xmlns:a16="http://schemas.microsoft.com/office/drawing/2014/main" id="{2C0A9A7C-F2AA-19DD-8866-DB770218856F}"/>
              </a:ext>
            </a:extLst>
          </p:cNvPr>
          <p:cNvSpPr txBox="1">
            <a:spLocks/>
          </p:cNvSpPr>
          <p:nvPr/>
        </p:nvSpPr>
        <p:spPr>
          <a:xfrm>
            <a:off x="739908" y="279191"/>
            <a:ext cx="1667440" cy="2168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sk-SK" sz="900" dirty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Národný projekt</a:t>
            </a:r>
          </a:p>
        </p:txBody>
      </p:sp>
      <p:sp>
        <p:nvSpPr>
          <p:cNvPr id="12" name="Obdélník 7">
            <a:extLst>
              <a:ext uri="{FF2B5EF4-FFF2-40B4-BE49-F238E27FC236}">
                <a16:creationId xmlns:a16="http://schemas.microsoft.com/office/drawing/2014/main" id="{D27BA050-8B06-0762-30F1-08C5D75C6CE8}"/>
              </a:ext>
            </a:extLst>
          </p:cNvPr>
          <p:cNvSpPr/>
          <p:nvPr/>
        </p:nvSpPr>
        <p:spPr>
          <a:xfrm>
            <a:off x="1887987" y="426797"/>
            <a:ext cx="2096530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/>
            <a:r>
              <a:rPr lang="sk-SK" sz="9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poradensko-psychologické</a:t>
            </a:r>
          </a:p>
          <a:p>
            <a:pPr defTabSz="914400"/>
            <a:r>
              <a:rPr lang="sk-SK" sz="9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služby pre jednotlivcov,</a:t>
            </a:r>
          </a:p>
          <a:p>
            <a:pPr defTabSz="914400"/>
            <a:r>
              <a:rPr lang="sk-SK" sz="9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páry a rodiny</a:t>
            </a:r>
          </a:p>
        </p:txBody>
      </p:sp>
      <p:pic>
        <p:nvPicPr>
          <p:cNvPr id="14" name="Obrázok 13">
            <a:extLst>
              <a:ext uri="{FF2B5EF4-FFF2-40B4-BE49-F238E27FC236}">
                <a16:creationId xmlns:a16="http://schemas.microsoft.com/office/drawing/2014/main" id="{5A41E98B-ECCC-BC04-EEA8-6AD30A098447}"/>
              </a:ext>
            </a:extLst>
          </p:cNvPr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1223" y="279191"/>
            <a:ext cx="798745" cy="798429"/>
          </a:xfrm>
          <a:prstGeom prst="rect">
            <a:avLst/>
          </a:prstGeom>
        </p:spPr>
      </p:pic>
      <p:sp>
        <p:nvSpPr>
          <p:cNvPr id="16" name="Nadpis 1">
            <a:extLst>
              <a:ext uri="{FF2B5EF4-FFF2-40B4-BE49-F238E27FC236}">
                <a16:creationId xmlns:a16="http://schemas.microsoft.com/office/drawing/2014/main" id="{391A1F04-4538-23AF-3404-959FC045FD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5650" y="1432169"/>
            <a:ext cx="10662205" cy="554658"/>
          </a:xfrm>
        </p:spPr>
        <p:txBody>
          <a:bodyPr>
            <a:noAutofit/>
          </a:bodyPr>
          <a:lstStyle/>
          <a:p>
            <a:pPr algn="ctr"/>
            <a:r>
              <a:rPr lang="sk-SK" sz="3200" b="1" dirty="0">
                <a:solidFill>
                  <a:srgbClr val="244FA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Rodinné poradne – služby, poslanie a ciele</a:t>
            </a:r>
          </a:p>
        </p:txBody>
      </p:sp>
      <p:sp>
        <p:nvSpPr>
          <p:cNvPr id="20" name="Podnadpis 2">
            <a:extLst>
              <a:ext uri="{FF2B5EF4-FFF2-40B4-BE49-F238E27FC236}">
                <a16:creationId xmlns:a16="http://schemas.microsoft.com/office/drawing/2014/main" id="{1E4A7BA7-92B9-FC56-03A4-578A9EFE17C3}"/>
              </a:ext>
            </a:extLst>
          </p:cNvPr>
          <p:cNvSpPr txBox="1">
            <a:spLocks/>
          </p:cNvSpPr>
          <p:nvPr/>
        </p:nvSpPr>
        <p:spPr>
          <a:xfrm>
            <a:off x="10165052" y="6386009"/>
            <a:ext cx="1630699" cy="3404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sk-SK" sz="1200" dirty="0">
                <a:solidFill>
                  <a:srgbClr val="244FA3"/>
                </a:solidFill>
              </a:rPr>
              <a:t>13. september 2023</a:t>
            </a:r>
          </a:p>
        </p:txBody>
      </p:sp>
    </p:spTree>
    <p:extLst>
      <p:ext uri="{BB962C8B-B14F-4D97-AF65-F5344CB8AC3E}">
        <p14:creationId xmlns:p14="http://schemas.microsoft.com/office/powerpoint/2010/main" val="501126848"/>
      </p:ext>
    </p:extLst>
  </p:cSld>
  <p:clrMapOvr>
    <a:masterClrMapping/>
  </p:clrMapOvr>
  <p:transition spd="slow">
    <p:strips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Obdĺžnik 17">
            <a:extLst>
              <a:ext uri="{FF2B5EF4-FFF2-40B4-BE49-F238E27FC236}">
                <a16:creationId xmlns:a16="http://schemas.microsoft.com/office/drawing/2014/main" id="{12BAEB64-0A4A-AE4A-34C2-09B89C8D7CAB}"/>
              </a:ext>
            </a:extLst>
          </p:cNvPr>
          <p:cNvSpPr/>
          <p:nvPr/>
        </p:nvSpPr>
        <p:spPr>
          <a:xfrm>
            <a:off x="0" y="1225226"/>
            <a:ext cx="12192000" cy="5630728"/>
          </a:xfrm>
          <a:prstGeom prst="rect">
            <a:avLst/>
          </a:prstGeom>
          <a:gradFill flip="none" rotWithShape="1">
            <a:gsLst>
              <a:gs pos="0">
                <a:srgbClr val="D3DEF5"/>
              </a:gs>
              <a:gs pos="10000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57E21544-5DE3-90D7-0783-A4D0FFA1D1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6331" y="2276335"/>
            <a:ext cx="11550869" cy="4128462"/>
          </a:xfrm>
        </p:spPr>
        <p:txBody>
          <a:bodyPr>
            <a:normAutofit fontScale="92500"/>
          </a:bodyPr>
          <a:lstStyle/>
          <a:p>
            <a:pPr marL="0" indent="0" algn="just">
              <a:lnSpc>
                <a:spcPct val="110000"/>
              </a:lnSpc>
              <a:spcBef>
                <a:spcPts val="1800"/>
              </a:spcBef>
              <a:buNone/>
            </a:pPr>
            <a:r>
              <a:rPr lang="sk-SK" sz="22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Primárnou cieľovou skupinou</a:t>
            </a:r>
            <a:r>
              <a:rPr lang="sk-SK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rodinných poradní je rodina a jej členovia s problémami alebo so situáciami, s ktorými sa nedokážu vysporiadať bez odbornej pomoci. </a:t>
            </a:r>
          </a:p>
          <a:p>
            <a:pPr marL="0" indent="0" algn="just">
              <a:lnSpc>
                <a:spcPct val="110000"/>
              </a:lnSpc>
              <a:spcBef>
                <a:spcPts val="1800"/>
              </a:spcBef>
              <a:buNone/>
            </a:pPr>
            <a:r>
              <a:rPr lang="sk-SK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Pod rodinou „sa v rámci poradenskej činnosti“  myslia všetky príbuzenské vzťahy (manželské a partnerské, rodičovské, medzigeneračné, vzťahy v rámci širšej rodiny, atď.), ktoré existujú medzi jej členmi. Rodina je v centre pozornosti rodinných poradní, nie len ako cieľová skupina, ale aj ako kontext riešenia rodinných problémov a prvá záchranná sociálna sieť pre jej členov.   </a:t>
            </a:r>
          </a:p>
          <a:p>
            <a:pPr marL="0" lvl="0" indent="0" algn="just">
              <a:lnSpc>
                <a:spcPct val="110000"/>
              </a:lnSpc>
              <a:spcBef>
                <a:spcPts val="1800"/>
              </a:spcBef>
              <a:buNone/>
            </a:pPr>
            <a:r>
              <a:rPr lang="sk-SK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Cieľovými skupinami rodinných poradní sú aj páry a jednotlivci s problémami a situáciami, ktoré majú vplyv na rodinu,  ktorej sú členmi alebo na príbuzenské vzťahy. Alebo naopak, ak ide o páry a jednotlivcov, ktorí do poradne prichádzajú s problémami a situáciami ovplyvnenými rodinou a jej vzťahmi. </a:t>
            </a:r>
          </a:p>
          <a:p>
            <a:pPr algn="just" fontAlgn="base">
              <a:lnSpc>
                <a:spcPct val="120000"/>
              </a:lnSpc>
              <a:buClr>
                <a:srgbClr val="244FA3"/>
              </a:buClr>
              <a:buFont typeface="Wingdings" panose="05000000000000000000" pitchFamily="2" charset="2"/>
              <a:buChar char="§"/>
            </a:pPr>
            <a:endParaRPr lang="sk-SK" dirty="0">
              <a:solidFill>
                <a:schemeClr val="bg2">
                  <a:lumMod val="10000"/>
                </a:schemeClr>
              </a:solidFill>
            </a:endParaRPr>
          </a:p>
        </p:txBody>
      </p:sp>
      <p:pic>
        <p:nvPicPr>
          <p:cNvPr id="7" name="Obrázok 6">
            <a:extLst>
              <a:ext uri="{FF2B5EF4-FFF2-40B4-BE49-F238E27FC236}">
                <a16:creationId xmlns:a16="http://schemas.microsoft.com/office/drawing/2014/main" id="{12520A57-ACE6-45A0-A36B-F94908F14556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5328" y="471991"/>
            <a:ext cx="364620" cy="445899"/>
          </a:xfrm>
          <a:prstGeom prst="rect">
            <a:avLst/>
          </a:prstGeom>
        </p:spPr>
      </p:pic>
      <p:pic>
        <p:nvPicPr>
          <p:cNvPr id="8" name="Obrázek 11" descr="4loga.jpg">
            <a:extLst>
              <a:ext uri="{FF2B5EF4-FFF2-40B4-BE49-F238E27FC236}">
                <a16:creationId xmlns:a16="http://schemas.microsoft.com/office/drawing/2014/main" id="{77E96CB3-F7F2-1478-CFAC-D0853BD0ACA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357055"/>
            <a:ext cx="3319633" cy="720565"/>
          </a:xfrm>
          <a:prstGeom prst="rect">
            <a:avLst/>
          </a:prstGeom>
        </p:spPr>
      </p:pic>
      <p:sp>
        <p:nvSpPr>
          <p:cNvPr id="9" name="Obdĺžnik 8">
            <a:extLst>
              <a:ext uri="{FF2B5EF4-FFF2-40B4-BE49-F238E27FC236}">
                <a16:creationId xmlns:a16="http://schemas.microsoft.com/office/drawing/2014/main" id="{1BFECAAE-E12B-DC0E-5368-53703C64BCCD}"/>
              </a:ext>
            </a:extLst>
          </p:cNvPr>
          <p:cNvSpPr/>
          <p:nvPr/>
        </p:nvSpPr>
        <p:spPr>
          <a:xfrm>
            <a:off x="9523119" y="453203"/>
            <a:ext cx="22788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/>
            <a:r>
              <a:rPr lang="sk-SK" sz="7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Tento projekt sa realizuje vďaka podpore z Európskeho sociálneho fondu a Európskeho fondu regionálneho rozvoja v rámci Operačného programu Ľudské zdroje, </a:t>
            </a:r>
            <a:r>
              <a:rPr lang="sk-SK" sz="700" dirty="0">
                <a:solidFill>
                  <a:prstClr val="black"/>
                </a:solidFill>
                <a:latin typeface="Arial" pitchFamily="34" charset="0"/>
                <a:cs typeface="Arial" pitchFamily="34" charset="0"/>
                <a:hlinkClick r:id="rId4"/>
              </a:rPr>
              <a:t>www.esf.gov.sk</a:t>
            </a:r>
            <a:endParaRPr lang="sk-SK" sz="7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Nadpis 1">
            <a:extLst>
              <a:ext uri="{FF2B5EF4-FFF2-40B4-BE49-F238E27FC236}">
                <a16:creationId xmlns:a16="http://schemas.microsoft.com/office/drawing/2014/main" id="{03AED1C8-4E33-D0BA-43F7-A8E03ECC5518}"/>
              </a:ext>
            </a:extLst>
          </p:cNvPr>
          <p:cNvSpPr txBox="1">
            <a:spLocks/>
          </p:cNvSpPr>
          <p:nvPr/>
        </p:nvSpPr>
        <p:spPr>
          <a:xfrm>
            <a:off x="729758" y="464354"/>
            <a:ext cx="1667440" cy="51102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sk-SK" sz="1600" dirty="0">
                <a:solidFill>
                  <a:srgbClr val="0070C0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RODINNÉ </a:t>
            </a:r>
            <a:br>
              <a:rPr lang="sk-SK" sz="1600" dirty="0">
                <a:solidFill>
                  <a:srgbClr val="0070C0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</a:br>
            <a:r>
              <a:rPr lang="sk-SK" sz="1600" dirty="0">
                <a:solidFill>
                  <a:srgbClr val="0070C0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PORADNE</a:t>
            </a:r>
          </a:p>
        </p:txBody>
      </p:sp>
      <p:sp>
        <p:nvSpPr>
          <p:cNvPr id="11" name="Podnadpis 2">
            <a:extLst>
              <a:ext uri="{FF2B5EF4-FFF2-40B4-BE49-F238E27FC236}">
                <a16:creationId xmlns:a16="http://schemas.microsoft.com/office/drawing/2014/main" id="{2C0A9A7C-F2AA-19DD-8866-DB770218856F}"/>
              </a:ext>
            </a:extLst>
          </p:cNvPr>
          <p:cNvSpPr txBox="1">
            <a:spLocks/>
          </p:cNvSpPr>
          <p:nvPr/>
        </p:nvSpPr>
        <p:spPr>
          <a:xfrm>
            <a:off x="739908" y="279191"/>
            <a:ext cx="1667440" cy="2168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sk-SK" sz="900" dirty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Národný projekt</a:t>
            </a:r>
          </a:p>
        </p:txBody>
      </p:sp>
      <p:sp>
        <p:nvSpPr>
          <p:cNvPr id="12" name="Obdélník 7">
            <a:extLst>
              <a:ext uri="{FF2B5EF4-FFF2-40B4-BE49-F238E27FC236}">
                <a16:creationId xmlns:a16="http://schemas.microsoft.com/office/drawing/2014/main" id="{D27BA050-8B06-0762-30F1-08C5D75C6CE8}"/>
              </a:ext>
            </a:extLst>
          </p:cNvPr>
          <p:cNvSpPr/>
          <p:nvPr/>
        </p:nvSpPr>
        <p:spPr>
          <a:xfrm>
            <a:off x="1887987" y="426797"/>
            <a:ext cx="2096530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/>
            <a:r>
              <a:rPr lang="sk-SK" sz="9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poradensko-psychologické</a:t>
            </a:r>
          </a:p>
          <a:p>
            <a:pPr defTabSz="914400"/>
            <a:r>
              <a:rPr lang="sk-SK" sz="9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služby pre jednotlivcov,</a:t>
            </a:r>
          </a:p>
          <a:p>
            <a:pPr defTabSz="914400"/>
            <a:r>
              <a:rPr lang="sk-SK" sz="9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páry a rodiny</a:t>
            </a:r>
          </a:p>
        </p:txBody>
      </p:sp>
      <p:pic>
        <p:nvPicPr>
          <p:cNvPr id="14" name="Obrázok 13">
            <a:extLst>
              <a:ext uri="{FF2B5EF4-FFF2-40B4-BE49-F238E27FC236}">
                <a16:creationId xmlns:a16="http://schemas.microsoft.com/office/drawing/2014/main" id="{5A41E98B-ECCC-BC04-EEA8-6AD30A098447}"/>
              </a:ext>
            </a:extLst>
          </p:cNvPr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1223" y="279191"/>
            <a:ext cx="798745" cy="798429"/>
          </a:xfrm>
          <a:prstGeom prst="rect">
            <a:avLst/>
          </a:prstGeom>
        </p:spPr>
      </p:pic>
      <p:sp>
        <p:nvSpPr>
          <p:cNvPr id="16" name="Nadpis 1">
            <a:extLst>
              <a:ext uri="{FF2B5EF4-FFF2-40B4-BE49-F238E27FC236}">
                <a16:creationId xmlns:a16="http://schemas.microsoft.com/office/drawing/2014/main" id="{391A1F04-4538-23AF-3404-959FC045FD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5649" y="1453189"/>
            <a:ext cx="10662205" cy="554658"/>
          </a:xfrm>
        </p:spPr>
        <p:txBody>
          <a:bodyPr>
            <a:noAutofit/>
          </a:bodyPr>
          <a:lstStyle/>
          <a:p>
            <a:pPr algn="ctr"/>
            <a:r>
              <a:rPr lang="sk-SK" sz="3200" b="1" dirty="0">
                <a:solidFill>
                  <a:srgbClr val="244FA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Cieľové skupiny</a:t>
            </a:r>
          </a:p>
        </p:txBody>
      </p:sp>
      <p:sp>
        <p:nvSpPr>
          <p:cNvPr id="20" name="Podnadpis 2">
            <a:extLst>
              <a:ext uri="{FF2B5EF4-FFF2-40B4-BE49-F238E27FC236}">
                <a16:creationId xmlns:a16="http://schemas.microsoft.com/office/drawing/2014/main" id="{1E4A7BA7-92B9-FC56-03A4-578A9EFE17C3}"/>
              </a:ext>
            </a:extLst>
          </p:cNvPr>
          <p:cNvSpPr txBox="1">
            <a:spLocks/>
          </p:cNvSpPr>
          <p:nvPr/>
        </p:nvSpPr>
        <p:spPr>
          <a:xfrm>
            <a:off x="10165052" y="6386009"/>
            <a:ext cx="1630699" cy="3404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sk-SK" sz="1200" dirty="0">
                <a:solidFill>
                  <a:srgbClr val="244FA3"/>
                </a:solidFill>
              </a:rPr>
              <a:t>13. september 2023</a:t>
            </a:r>
          </a:p>
        </p:txBody>
      </p:sp>
    </p:spTree>
    <p:extLst>
      <p:ext uri="{BB962C8B-B14F-4D97-AF65-F5344CB8AC3E}">
        <p14:creationId xmlns:p14="http://schemas.microsoft.com/office/powerpoint/2010/main" val="705286820"/>
      </p:ext>
    </p:extLst>
  </p:cSld>
  <p:clrMapOvr>
    <a:masterClrMapping/>
  </p:clrMapOvr>
  <p:transition spd="slow">
    <p:strips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Obdĺžnik 17">
            <a:extLst>
              <a:ext uri="{FF2B5EF4-FFF2-40B4-BE49-F238E27FC236}">
                <a16:creationId xmlns:a16="http://schemas.microsoft.com/office/drawing/2014/main" id="{12BAEB64-0A4A-AE4A-34C2-09B89C8D7CAB}"/>
              </a:ext>
            </a:extLst>
          </p:cNvPr>
          <p:cNvSpPr/>
          <p:nvPr/>
        </p:nvSpPr>
        <p:spPr>
          <a:xfrm>
            <a:off x="0" y="1197617"/>
            <a:ext cx="12192000" cy="5630728"/>
          </a:xfrm>
          <a:prstGeom prst="rect">
            <a:avLst/>
          </a:prstGeom>
          <a:gradFill flip="none" rotWithShape="1">
            <a:gsLst>
              <a:gs pos="0">
                <a:srgbClr val="D3DEF5"/>
              </a:gs>
              <a:gs pos="10000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pic>
        <p:nvPicPr>
          <p:cNvPr id="7" name="Obrázok 6">
            <a:extLst>
              <a:ext uri="{FF2B5EF4-FFF2-40B4-BE49-F238E27FC236}">
                <a16:creationId xmlns:a16="http://schemas.microsoft.com/office/drawing/2014/main" id="{12520A57-ACE6-45A0-A36B-F94908F14556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5328" y="471991"/>
            <a:ext cx="364620" cy="445899"/>
          </a:xfrm>
          <a:prstGeom prst="rect">
            <a:avLst/>
          </a:prstGeom>
        </p:spPr>
      </p:pic>
      <p:pic>
        <p:nvPicPr>
          <p:cNvPr id="8" name="Obrázek 11" descr="4loga.jpg">
            <a:extLst>
              <a:ext uri="{FF2B5EF4-FFF2-40B4-BE49-F238E27FC236}">
                <a16:creationId xmlns:a16="http://schemas.microsoft.com/office/drawing/2014/main" id="{77E96CB3-F7F2-1478-CFAC-D0853BD0ACA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357055"/>
            <a:ext cx="3319633" cy="720565"/>
          </a:xfrm>
          <a:prstGeom prst="rect">
            <a:avLst/>
          </a:prstGeom>
        </p:spPr>
      </p:pic>
      <p:sp>
        <p:nvSpPr>
          <p:cNvPr id="9" name="Obdĺžnik 8">
            <a:extLst>
              <a:ext uri="{FF2B5EF4-FFF2-40B4-BE49-F238E27FC236}">
                <a16:creationId xmlns:a16="http://schemas.microsoft.com/office/drawing/2014/main" id="{1BFECAAE-E12B-DC0E-5368-53703C64BCCD}"/>
              </a:ext>
            </a:extLst>
          </p:cNvPr>
          <p:cNvSpPr/>
          <p:nvPr/>
        </p:nvSpPr>
        <p:spPr>
          <a:xfrm>
            <a:off x="9523119" y="453203"/>
            <a:ext cx="22788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/>
            <a:r>
              <a:rPr lang="sk-SK" sz="7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Tento projekt sa realizuje vďaka podpore z Európskeho sociálneho fondu a Európskeho fondu regionálneho rozvoja v rámci Operačného programu Ľudské zdroje, </a:t>
            </a:r>
            <a:r>
              <a:rPr lang="sk-SK" sz="700" dirty="0">
                <a:solidFill>
                  <a:prstClr val="black"/>
                </a:solidFill>
                <a:latin typeface="Arial" pitchFamily="34" charset="0"/>
                <a:cs typeface="Arial" pitchFamily="34" charset="0"/>
                <a:hlinkClick r:id="rId4"/>
              </a:rPr>
              <a:t>www.esf.gov.sk</a:t>
            </a:r>
            <a:endParaRPr lang="sk-SK" sz="7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Nadpis 1">
            <a:extLst>
              <a:ext uri="{FF2B5EF4-FFF2-40B4-BE49-F238E27FC236}">
                <a16:creationId xmlns:a16="http://schemas.microsoft.com/office/drawing/2014/main" id="{03AED1C8-4E33-D0BA-43F7-A8E03ECC5518}"/>
              </a:ext>
            </a:extLst>
          </p:cNvPr>
          <p:cNvSpPr txBox="1">
            <a:spLocks/>
          </p:cNvSpPr>
          <p:nvPr/>
        </p:nvSpPr>
        <p:spPr>
          <a:xfrm>
            <a:off x="729758" y="464354"/>
            <a:ext cx="1667440" cy="51102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sk-SK" sz="1600" dirty="0">
                <a:solidFill>
                  <a:srgbClr val="0070C0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RODINNÉ </a:t>
            </a:r>
            <a:br>
              <a:rPr lang="sk-SK" sz="1600" dirty="0">
                <a:solidFill>
                  <a:srgbClr val="0070C0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</a:br>
            <a:r>
              <a:rPr lang="sk-SK" sz="1600" dirty="0">
                <a:solidFill>
                  <a:srgbClr val="0070C0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PORADNE</a:t>
            </a:r>
          </a:p>
        </p:txBody>
      </p:sp>
      <p:sp>
        <p:nvSpPr>
          <p:cNvPr id="11" name="Podnadpis 2">
            <a:extLst>
              <a:ext uri="{FF2B5EF4-FFF2-40B4-BE49-F238E27FC236}">
                <a16:creationId xmlns:a16="http://schemas.microsoft.com/office/drawing/2014/main" id="{2C0A9A7C-F2AA-19DD-8866-DB770218856F}"/>
              </a:ext>
            </a:extLst>
          </p:cNvPr>
          <p:cNvSpPr txBox="1">
            <a:spLocks/>
          </p:cNvSpPr>
          <p:nvPr/>
        </p:nvSpPr>
        <p:spPr>
          <a:xfrm>
            <a:off x="739908" y="279191"/>
            <a:ext cx="1667440" cy="2168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sk-SK" sz="900" dirty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Národný projekt</a:t>
            </a:r>
          </a:p>
        </p:txBody>
      </p:sp>
      <p:sp>
        <p:nvSpPr>
          <p:cNvPr id="12" name="Obdélník 7">
            <a:extLst>
              <a:ext uri="{FF2B5EF4-FFF2-40B4-BE49-F238E27FC236}">
                <a16:creationId xmlns:a16="http://schemas.microsoft.com/office/drawing/2014/main" id="{D27BA050-8B06-0762-30F1-08C5D75C6CE8}"/>
              </a:ext>
            </a:extLst>
          </p:cNvPr>
          <p:cNvSpPr/>
          <p:nvPr/>
        </p:nvSpPr>
        <p:spPr>
          <a:xfrm>
            <a:off x="1887987" y="426797"/>
            <a:ext cx="2096530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/>
            <a:r>
              <a:rPr lang="sk-SK" sz="9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poradensko-psychologické</a:t>
            </a:r>
          </a:p>
          <a:p>
            <a:pPr defTabSz="914400"/>
            <a:r>
              <a:rPr lang="sk-SK" sz="9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služby pre jednotlivcov,</a:t>
            </a:r>
          </a:p>
          <a:p>
            <a:pPr defTabSz="914400"/>
            <a:r>
              <a:rPr lang="sk-SK" sz="9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páry a rodiny</a:t>
            </a:r>
          </a:p>
        </p:txBody>
      </p:sp>
      <p:pic>
        <p:nvPicPr>
          <p:cNvPr id="14" name="Obrázok 13">
            <a:extLst>
              <a:ext uri="{FF2B5EF4-FFF2-40B4-BE49-F238E27FC236}">
                <a16:creationId xmlns:a16="http://schemas.microsoft.com/office/drawing/2014/main" id="{5A41E98B-ECCC-BC04-EEA8-6AD30A098447}"/>
              </a:ext>
            </a:extLst>
          </p:cNvPr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1223" y="279191"/>
            <a:ext cx="798745" cy="798429"/>
          </a:xfrm>
          <a:prstGeom prst="rect">
            <a:avLst/>
          </a:prstGeom>
        </p:spPr>
      </p:pic>
      <p:sp>
        <p:nvSpPr>
          <p:cNvPr id="16" name="Nadpis 1">
            <a:extLst>
              <a:ext uri="{FF2B5EF4-FFF2-40B4-BE49-F238E27FC236}">
                <a16:creationId xmlns:a16="http://schemas.microsoft.com/office/drawing/2014/main" id="{391A1F04-4538-23AF-3404-959FC045FD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8528" y="1463765"/>
            <a:ext cx="10662205" cy="554658"/>
          </a:xfrm>
        </p:spPr>
        <p:txBody>
          <a:bodyPr>
            <a:noAutofit/>
          </a:bodyPr>
          <a:lstStyle/>
          <a:p>
            <a:pPr algn="ctr"/>
            <a:r>
              <a:rPr lang="sk-SK" sz="3200" b="1" dirty="0">
                <a:solidFill>
                  <a:srgbClr val="244FA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Personálne štandardy</a:t>
            </a:r>
          </a:p>
        </p:txBody>
      </p:sp>
      <p:sp>
        <p:nvSpPr>
          <p:cNvPr id="13" name="Podnadpis 2">
            <a:extLst>
              <a:ext uri="{FF2B5EF4-FFF2-40B4-BE49-F238E27FC236}">
                <a16:creationId xmlns:a16="http://schemas.microsoft.com/office/drawing/2014/main" id="{0900FB71-C605-D71F-794C-51623A870EA7}"/>
              </a:ext>
            </a:extLst>
          </p:cNvPr>
          <p:cNvSpPr txBox="1">
            <a:spLocks/>
          </p:cNvSpPr>
          <p:nvPr/>
        </p:nvSpPr>
        <p:spPr>
          <a:xfrm>
            <a:off x="10165052" y="6386009"/>
            <a:ext cx="1630699" cy="3404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sk-SK" sz="1200" dirty="0">
                <a:solidFill>
                  <a:srgbClr val="244FA3"/>
                </a:solidFill>
              </a:rPr>
              <a:t>13. september 2023</a:t>
            </a:r>
          </a:p>
        </p:txBody>
      </p:sp>
      <p:graphicFrame>
        <p:nvGraphicFramePr>
          <p:cNvPr id="15" name="Diagram 14">
            <a:extLst>
              <a:ext uri="{FF2B5EF4-FFF2-40B4-BE49-F238E27FC236}">
                <a16:creationId xmlns:a16="http://schemas.microsoft.com/office/drawing/2014/main" id="{A103D66B-15D7-713D-D457-4ECACF0BBD3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10120559"/>
              </p:ext>
            </p:extLst>
          </p:nvPr>
        </p:nvGraphicFramePr>
        <p:xfrm>
          <a:off x="652605" y="1981352"/>
          <a:ext cx="9878976" cy="47494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</p:spTree>
    <p:extLst>
      <p:ext uri="{BB962C8B-B14F-4D97-AF65-F5344CB8AC3E}">
        <p14:creationId xmlns:p14="http://schemas.microsoft.com/office/powerpoint/2010/main" val="2744173601"/>
      </p:ext>
    </p:extLst>
  </p:cSld>
  <p:clrMapOvr>
    <a:masterClrMapping/>
  </p:clrMapOvr>
  <p:transition spd="slow">
    <p:strips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Obdĺžnik 17">
            <a:extLst>
              <a:ext uri="{FF2B5EF4-FFF2-40B4-BE49-F238E27FC236}">
                <a16:creationId xmlns:a16="http://schemas.microsoft.com/office/drawing/2014/main" id="{12BAEB64-0A4A-AE4A-34C2-09B89C8D7CAB}"/>
              </a:ext>
            </a:extLst>
          </p:cNvPr>
          <p:cNvSpPr/>
          <p:nvPr/>
        </p:nvSpPr>
        <p:spPr>
          <a:xfrm>
            <a:off x="0" y="1254166"/>
            <a:ext cx="12192000" cy="5630728"/>
          </a:xfrm>
          <a:prstGeom prst="rect">
            <a:avLst/>
          </a:prstGeom>
          <a:gradFill flip="none" rotWithShape="1">
            <a:gsLst>
              <a:gs pos="0">
                <a:srgbClr val="D3DEF5"/>
              </a:gs>
              <a:gs pos="10000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57E21544-5DE3-90D7-0783-A4D0FFA1D1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986" y="2356721"/>
            <a:ext cx="11387977" cy="4004573"/>
          </a:xfrm>
        </p:spPr>
        <p:txBody>
          <a:bodyPr>
            <a:normAutofit/>
          </a:bodyPr>
          <a:lstStyle/>
          <a:p>
            <a:pPr algn="just" fontAlgn="base">
              <a:lnSpc>
                <a:spcPct val="120000"/>
              </a:lnSpc>
              <a:buClr>
                <a:srgbClr val="244FA3"/>
              </a:buClr>
              <a:buFont typeface="Wingdings" panose="05000000000000000000" pitchFamily="2" charset="2"/>
              <a:buChar char="§"/>
            </a:pPr>
            <a:r>
              <a:rPr lang="sk-SK" sz="2200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Jadro činnosti ROPO tvorí psychologické a sociálne poradenstvo</a:t>
            </a:r>
          </a:p>
          <a:p>
            <a:pPr algn="just" fontAlgn="base">
              <a:lnSpc>
                <a:spcPct val="120000"/>
              </a:lnSpc>
              <a:buClr>
                <a:srgbClr val="244FA3"/>
              </a:buClr>
              <a:buFont typeface="Wingdings" panose="05000000000000000000" pitchFamily="2" charset="2"/>
              <a:buChar char="§"/>
            </a:pPr>
            <a:endParaRPr lang="sk-SK" sz="2000" dirty="0">
              <a:solidFill>
                <a:schemeClr val="bg2">
                  <a:lumMod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fontAlgn="base">
              <a:lnSpc>
                <a:spcPct val="120000"/>
              </a:lnSpc>
              <a:buClr>
                <a:srgbClr val="244FA3"/>
              </a:buClr>
              <a:buFont typeface="Wingdings" panose="05000000000000000000" pitchFamily="2" charset="2"/>
              <a:buChar char="§"/>
            </a:pPr>
            <a:endParaRPr lang="sk-SK" sz="2000" dirty="0">
              <a:solidFill>
                <a:schemeClr val="bg2">
                  <a:lumMod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fontAlgn="base">
              <a:lnSpc>
                <a:spcPct val="120000"/>
              </a:lnSpc>
              <a:buClr>
                <a:srgbClr val="244FA3"/>
              </a:buClr>
              <a:buFont typeface="Wingdings" panose="05000000000000000000" pitchFamily="2" charset="2"/>
              <a:buChar char="§"/>
            </a:pPr>
            <a:endParaRPr lang="sk-SK" sz="2000" dirty="0">
              <a:solidFill>
                <a:schemeClr val="bg2">
                  <a:lumMod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fontAlgn="base">
              <a:lnSpc>
                <a:spcPct val="120000"/>
              </a:lnSpc>
              <a:buClr>
                <a:srgbClr val="244FA3"/>
              </a:buClr>
              <a:buFont typeface="Wingdings" panose="05000000000000000000" pitchFamily="2" charset="2"/>
              <a:buChar char="§"/>
            </a:pPr>
            <a:r>
              <a:rPr lang="sk-SK" sz="2200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Odporúčané </a:t>
            </a:r>
            <a:r>
              <a:rPr lang="sk-SK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pracovné pozície, ktoré boli overené v pilotnom projekte rodinných poradní:</a:t>
            </a:r>
          </a:p>
          <a:p>
            <a:pPr marL="715963" lvl="0" indent="-444500">
              <a:buFontTx/>
              <a:buChar char="-"/>
            </a:pPr>
            <a:r>
              <a:rPr lang="sk-SK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Právne poradenstvo (právnik): odporúčaný pre ROPO s regionálnou pôsobnosťou</a:t>
            </a:r>
          </a:p>
          <a:p>
            <a:pPr marL="715963" lvl="0" indent="-444500">
              <a:buFontTx/>
              <a:buChar char="-"/>
            </a:pPr>
            <a:r>
              <a:rPr lang="sk-SK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Asistent poradne: odporúčaný pre ROPO s vyšším počtom zamestnancov</a:t>
            </a:r>
          </a:p>
          <a:p>
            <a:pPr algn="just" fontAlgn="base">
              <a:lnSpc>
                <a:spcPct val="120000"/>
              </a:lnSpc>
              <a:buClr>
                <a:srgbClr val="244FA3"/>
              </a:buClr>
              <a:buFont typeface="Wingdings" panose="05000000000000000000" pitchFamily="2" charset="2"/>
              <a:buChar char="§"/>
            </a:pPr>
            <a:endParaRPr lang="sk-SK" dirty="0">
              <a:solidFill>
                <a:schemeClr val="bg2">
                  <a:lumMod val="10000"/>
                </a:schemeClr>
              </a:solidFill>
            </a:endParaRPr>
          </a:p>
        </p:txBody>
      </p:sp>
      <p:pic>
        <p:nvPicPr>
          <p:cNvPr id="7" name="Obrázok 6">
            <a:extLst>
              <a:ext uri="{FF2B5EF4-FFF2-40B4-BE49-F238E27FC236}">
                <a16:creationId xmlns:a16="http://schemas.microsoft.com/office/drawing/2014/main" id="{12520A57-ACE6-45A0-A36B-F94908F14556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5328" y="471991"/>
            <a:ext cx="364620" cy="445899"/>
          </a:xfrm>
          <a:prstGeom prst="rect">
            <a:avLst/>
          </a:prstGeom>
        </p:spPr>
      </p:pic>
      <p:pic>
        <p:nvPicPr>
          <p:cNvPr id="8" name="Obrázek 11" descr="4loga.jpg">
            <a:extLst>
              <a:ext uri="{FF2B5EF4-FFF2-40B4-BE49-F238E27FC236}">
                <a16:creationId xmlns:a16="http://schemas.microsoft.com/office/drawing/2014/main" id="{77E96CB3-F7F2-1478-CFAC-D0853BD0ACA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357055"/>
            <a:ext cx="3319633" cy="720565"/>
          </a:xfrm>
          <a:prstGeom prst="rect">
            <a:avLst/>
          </a:prstGeom>
        </p:spPr>
      </p:pic>
      <p:sp>
        <p:nvSpPr>
          <p:cNvPr id="9" name="Obdĺžnik 8">
            <a:extLst>
              <a:ext uri="{FF2B5EF4-FFF2-40B4-BE49-F238E27FC236}">
                <a16:creationId xmlns:a16="http://schemas.microsoft.com/office/drawing/2014/main" id="{1BFECAAE-E12B-DC0E-5368-53703C64BCCD}"/>
              </a:ext>
            </a:extLst>
          </p:cNvPr>
          <p:cNvSpPr/>
          <p:nvPr/>
        </p:nvSpPr>
        <p:spPr>
          <a:xfrm>
            <a:off x="9523119" y="453203"/>
            <a:ext cx="22788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/>
            <a:r>
              <a:rPr lang="sk-SK" sz="7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Tento projekt sa realizuje vďaka podpore z Európskeho sociálneho fondu a Európskeho fondu regionálneho rozvoja v rámci Operačného programu Ľudské zdroje, </a:t>
            </a:r>
            <a:r>
              <a:rPr lang="sk-SK" sz="700" dirty="0">
                <a:solidFill>
                  <a:prstClr val="black"/>
                </a:solidFill>
                <a:latin typeface="Arial" pitchFamily="34" charset="0"/>
                <a:cs typeface="Arial" pitchFamily="34" charset="0"/>
                <a:hlinkClick r:id="rId4"/>
              </a:rPr>
              <a:t>www.esf.gov.sk</a:t>
            </a:r>
            <a:endParaRPr lang="sk-SK" sz="7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Nadpis 1">
            <a:extLst>
              <a:ext uri="{FF2B5EF4-FFF2-40B4-BE49-F238E27FC236}">
                <a16:creationId xmlns:a16="http://schemas.microsoft.com/office/drawing/2014/main" id="{03AED1C8-4E33-D0BA-43F7-A8E03ECC5518}"/>
              </a:ext>
            </a:extLst>
          </p:cNvPr>
          <p:cNvSpPr txBox="1">
            <a:spLocks/>
          </p:cNvSpPr>
          <p:nvPr/>
        </p:nvSpPr>
        <p:spPr>
          <a:xfrm>
            <a:off x="729758" y="464354"/>
            <a:ext cx="1667440" cy="51102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sk-SK" sz="1600" dirty="0">
                <a:solidFill>
                  <a:srgbClr val="0070C0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RODINNÉ </a:t>
            </a:r>
            <a:br>
              <a:rPr lang="sk-SK" sz="1600" dirty="0">
                <a:solidFill>
                  <a:srgbClr val="0070C0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</a:br>
            <a:r>
              <a:rPr lang="sk-SK" sz="1600" dirty="0">
                <a:solidFill>
                  <a:srgbClr val="0070C0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PORADNE</a:t>
            </a:r>
          </a:p>
        </p:txBody>
      </p:sp>
      <p:sp>
        <p:nvSpPr>
          <p:cNvPr id="11" name="Podnadpis 2">
            <a:extLst>
              <a:ext uri="{FF2B5EF4-FFF2-40B4-BE49-F238E27FC236}">
                <a16:creationId xmlns:a16="http://schemas.microsoft.com/office/drawing/2014/main" id="{2C0A9A7C-F2AA-19DD-8866-DB770218856F}"/>
              </a:ext>
            </a:extLst>
          </p:cNvPr>
          <p:cNvSpPr txBox="1">
            <a:spLocks/>
          </p:cNvSpPr>
          <p:nvPr/>
        </p:nvSpPr>
        <p:spPr>
          <a:xfrm>
            <a:off x="739908" y="279191"/>
            <a:ext cx="1667440" cy="2168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sk-SK" sz="900" dirty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Národný projekt</a:t>
            </a:r>
          </a:p>
        </p:txBody>
      </p:sp>
      <p:sp>
        <p:nvSpPr>
          <p:cNvPr id="12" name="Obdélník 7">
            <a:extLst>
              <a:ext uri="{FF2B5EF4-FFF2-40B4-BE49-F238E27FC236}">
                <a16:creationId xmlns:a16="http://schemas.microsoft.com/office/drawing/2014/main" id="{D27BA050-8B06-0762-30F1-08C5D75C6CE8}"/>
              </a:ext>
            </a:extLst>
          </p:cNvPr>
          <p:cNvSpPr/>
          <p:nvPr/>
        </p:nvSpPr>
        <p:spPr>
          <a:xfrm>
            <a:off x="1887987" y="426797"/>
            <a:ext cx="2096530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/>
            <a:r>
              <a:rPr lang="sk-SK" sz="9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poradensko-psychologické</a:t>
            </a:r>
          </a:p>
          <a:p>
            <a:pPr defTabSz="914400"/>
            <a:r>
              <a:rPr lang="sk-SK" sz="9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služby pre jednotlivcov,</a:t>
            </a:r>
          </a:p>
          <a:p>
            <a:pPr defTabSz="914400"/>
            <a:r>
              <a:rPr lang="sk-SK" sz="9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páry a rodiny</a:t>
            </a:r>
          </a:p>
        </p:txBody>
      </p:sp>
      <p:pic>
        <p:nvPicPr>
          <p:cNvPr id="14" name="Obrázok 13">
            <a:extLst>
              <a:ext uri="{FF2B5EF4-FFF2-40B4-BE49-F238E27FC236}">
                <a16:creationId xmlns:a16="http://schemas.microsoft.com/office/drawing/2014/main" id="{5A41E98B-ECCC-BC04-EEA8-6AD30A098447}"/>
              </a:ext>
            </a:extLst>
          </p:cNvPr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1223" y="279191"/>
            <a:ext cx="798745" cy="798429"/>
          </a:xfrm>
          <a:prstGeom prst="rect">
            <a:avLst/>
          </a:prstGeom>
        </p:spPr>
      </p:pic>
      <p:sp>
        <p:nvSpPr>
          <p:cNvPr id="16" name="Nadpis 1">
            <a:extLst>
              <a:ext uri="{FF2B5EF4-FFF2-40B4-BE49-F238E27FC236}">
                <a16:creationId xmlns:a16="http://schemas.microsoft.com/office/drawing/2014/main" id="{391A1F04-4538-23AF-3404-959FC045FD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6415" y="1446742"/>
            <a:ext cx="10662205" cy="660204"/>
          </a:xfrm>
        </p:spPr>
        <p:txBody>
          <a:bodyPr>
            <a:noAutofit/>
          </a:bodyPr>
          <a:lstStyle/>
          <a:p>
            <a:r>
              <a:rPr lang="sk-SK" sz="3200" b="1" dirty="0">
                <a:solidFill>
                  <a:srgbClr val="244FA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Personálne štandardy ROPO – personálna štruktúra </a:t>
            </a:r>
          </a:p>
        </p:txBody>
      </p:sp>
      <p:sp>
        <p:nvSpPr>
          <p:cNvPr id="20" name="Podnadpis 2">
            <a:extLst>
              <a:ext uri="{FF2B5EF4-FFF2-40B4-BE49-F238E27FC236}">
                <a16:creationId xmlns:a16="http://schemas.microsoft.com/office/drawing/2014/main" id="{1E4A7BA7-92B9-FC56-03A4-578A9EFE17C3}"/>
              </a:ext>
            </a:extLst>
          </p:cNvPr>
          <p:cNvSpPr txBox="1">
            <a:spLocks/>
          </p:cNvSpPr>
          <p:nvPr/>
        </p:nvSpPr>
        <p:spPr>
          <a:xfrm>
            <a:off x="10165052" y="6336581"/>
            <a:ext cx="1630699" cy="3404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sk-SK" sz="1200" dirty="0">
                <a:solidFill>
                  <a:srgbClr val="244FA3"/>
                </a:solidFill>
              </a:rPr>
              <a:t>13. september 2023</a:t>
            </a:r>
          </a:p>
        </p:txBody>
      </p:sp>
      <p:sp>
        <p:nvSpPr>
          <p:cNvPr id="40" name="Ovál 39">
            <a:extLst>
              <a:ext uri="{FF2B5EF4-FFF2-40B4-BE49-F238E27FC236}">
                <a16:creationId xmlns:a16="http://schemas.microsoft.com/office/drawing/2014/main" id="{2BEFC6E7-AE23-49AA-4452-29B665E30198}"/>
              </a:ext>
            </a:extLst>
          </p:cNvPr>
          <p:cNvSpPr/>
          <p:nvPr/>
        </p:nvSpPr>
        <p:spPr>
          <a:xfrm>
            <a:off x="1943878" y="2951247"/>
            <a:ext cx="2758751" cy="1222311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psychológ</a:t>
            </a:r>
          </a:p>
        </p:txBody>
      </p:sp>
      <p:sp>
        <p:nvSpPr>
          <p:cNvPr id="41" name="Ovál 40">
            <a:extLst>
              <a:ext uri="{FF2B5EF4-FFF2-40B4-BE49-F238E27FC236}">
                <a16:creationId xmlns:a16="http://schemas.microsoft.com/office/drawing/2014/main" id="{8D4B502D-883B-5120-51DE-766F262A6949}"/>
              </a:ext>
            </a:extLst>
          </p:cNvPr>
          <p:cNvSpPr/>
          <p:nvPr/>
        </p:nvSpPr>
        <p:spPr>
          <a:xfrm>
            <a:off x="6169302" y="2951246"/>
            <a:ext cx="2758751" cy="1222311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sociálny pracovník</a:t>
            </a:r>
          </a:p>
        </p:txBody>
      </p:sp>
    </p:spTree>
    <p:extLst>
      <p:ext uri="{BB962C8B-B14F-4D97-AF65-F5344CB8AC3E}">
        <p14:creationId xmlns:p14="http://schemas.microsoft.com/office/powerpoint/2010/main" val="423826199"/>
      </p:ext>
    </p:extLst>
  </p:cSld>
  <p:clrMapOvr>
    <a:masterClrMapping/>
  </p:clrMapOvr>
  <p:transition spd="slow">
    <p:strips/>
  </p:transition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1439</TotalTime>
  <Words>1766</Words>
  <Application>Microsoft Office PowerPoint</Application>
  <PresentationFormat>Širokouhlá</PresentationFormat>
  <Paragraphs>230</Paragraphs>
  <Slides>17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4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17</vt:i4>
      </vt:variant>
    </vt:vector>
  </HeadingPairs>
  <TitlesOfParts>
    <vt:vector size="22" baseType="lpstr">
      <vt:lpstr>Arial</vt:lpstr>
      <vt:lpstr>Calibri</vt:lpstr>
      <vt:lpstr>Calibri Light</vt:lpstr>
      <vt:lpstr>Wingdings</vt:lpstr>
      <vt:lpstr>Motív Office</vt:lpstr>
      <vt:lpstr>Cesta tvorby štandardov ROPO</vt:lpstr>
      <vt:lpstr>Pilotné rodinné poradne na Slovensku</vt:lpstr>
      <vt:lpstr>Cesta tvorby štandardov ROPO</vt:lpstr>
      <vt:lpstr>Analýza implementácie štandardov pre ROPO</vt:lpstr>
      <vt:lpstr>Procedurálne štandardy</vt:lpstr>
      <vt:lpstr>Rodinné poradne – služby, poslanie a ciele</vt:lpstr>
      <vt:lpstr>Cieľové skupiny</vt:lpstr>
      <vt:lpstr>Personálne štandardy</vt:lpstr>
      <vt:lpstr>Personálne štandardy ROPO – personálna štruktúra </vt:lpstr>
      <vt:lpstr>Personálne štandardy ROPO – návrh organizačnej  štruktúry</vt:lpstr>
      <vt:lpstr>Prevádzkové štandardy</vt:lpstr>
      <vt:lpstr>Priestorové podmienky ROPO</vt:lpstr>
      <vt:lpstr>Materiálno – technické vybavenie ROPO určuje minimálny štandard a požiadavky na:</vt:lpstr>
      <vt:lpstr>Prevádzkové podmienky</vt:lpstr>
      <vt:lpstr>Prílohy</vt:lpstr>
      <vt:lpstr>Autorský tím - expertný tím</vt:lpstr>
      <vt:lpstr>Ďakujem Vám za pozornosť!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Názov prezentácie</dc:title>
  <dc:creator>Milan Kuruc</dc:creator>
  <cp:lastModifiedBy>Jana Urdziková</cp:lastModifiedBy>
  <cp:revision>83</cp:revision>
  <dcterms:created xsi:type="dcterms:W3CDTF">2022-06-08T16:00:49Z</dcterms:created>
  <dcterms:modified xsi:type="dcterms:W3CDTF">2023-09-05T15:33:32Z</dcterms:modified>
</cp:coreProperties>
</file>